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charts/colors6.xml" ContentType="application/vnd.ms-office.chartcolor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charts/style1.xml" ContentType="application/vnd.ms-office.chart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charts/colors7.xml" ContentType="application/vnd.ms-office.chartcolor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diagrams/layout4.xml" ContentType="application/vnd.openxmlformats-officedocument.drawingml.diagramLayout+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charts/style8.xml" ContentType="application/vnd.ms-office.chartstyle+xml"/>
  <Override PartName="/ppt/charts/chart4.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charts/style4.xml" ContentType="application/vnd.ms-office.chartstyle+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Layouts/slideLayout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819" r:id="rId2"/>
  </p:sldMasterIdLst>
  <p:notesMasterIdLst>
    <p:notesMasterId r:id="rId25"/>
  </p:notesMasterIdLst>
  <p:handoutMasterIdLst>
    <p:handoutMasterId r:id="rId26"/>
  </p:handoutMasterIdLst>
  <p:sldIdLst>
    <p:sldId id="553" r:id="rId3"/>
    <p:sldId id="537" r:id="rId4"/>
    <p:sldId id="536" r:id="rId5"/>
    <p:sldId id="546" r:id="rId6"/>
    <p:sldId id="548" r:id="rId7"/>
    <p:sldId id="554" r:id="rId8"/>
    <p:sldId id="540" r:id="rId9"/>
    <p:sldId id="531" r:id="rId10"/>
    <p:sldId id="541" r:id="rId11"/>
    <p:sldId id="542" r:id="rId12"/>
    <p:sldId id="544" r:id="rId13"/>
    <p:sldId id="547" r:id="rId14"/>
    <p:sldId id="267" r:id="rId15"/>
    <p:sldId id="262" r:id="rId16"/>
    <p:sldId id="264" r:id="rId17"/>
    <p:sldId id="263" r:id="rId18"/>
    <p:sldId id="260" r:id="rId19"/>
    <p:sldId id="265" r:id="rId20"/>
    <p:sldId id="266" r:id="rId21"/>
    <p:sldId id="567" r:id="rId22"/>
    <p:sldId id="566" r:id="rId23"/>
    <p:sldId id="564" r:id="rId2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Sezione predefinita" id="{CC010D27-3159-47CD-85DD-4E67CDFDC355}">
          <p14:sldIdLst>
            <p14:sldId id="553"/>
            <p14:sldId id="537"/>
            <p14:sldId id="536"/>
            <p14:sldId id="546"/>
            <p14:sldId id="548"/>
            <p14:sldId id="554"/>
            <p14:sldId id="540"/>
            <p14:sldId id="531"/>
            <p14:sldId id="541"/>
            <p14:sldId id="542"/>
            <p14:sldId id="544"/>
            <p14:sldId id="547"/>
            <p14:sldId id="267"/>
            <p14:sldId id="262"/>
            <p14:sldId id="264"/>
            <p14:sldId id="263"/>
            <p14:sldId id="260"/>
            <p14:sldId id="265"/>
            <p14:sldId id="266"/>
            <p14:sldId id="567"/>
            <p14:sldId id="566"/>
            <p14:sldId id="56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cacciaguerra" initials="a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9FB8CD"/>
    <a:srgbClr val="638CAE"/>
    <a:srgbClr val="000000"/>
    <a:srgbClr val="7F7F7F"/>
    <a:srgbClr val="969696"/>
    <a:srgbClr val="A58F88"/>
    <a:srgbClr val="998179"/>
    <a:srgbClr val="A40000"/>
    <a:srgbClr val="D4B5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75" autoAdjust="0"/>
    <p:restoredTop sz="87550" autoAdjust="0"/>
  </p:normalViewPr>
  <p:slideViewPr>
    <p:cSldViewPr snapToGrid="0">
      <p:cViewPr varScale="1">
        <p:scale>
          <a:sx n="47" d="100"/>
          <a:sy n="47" d="100"/>
        </p:scale>
        <p:origin x="-140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oglio_di_lavoro_di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Foglio_di_lavoro_di_Microsoft_Office_Excel10.xlsx"/></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Foglio_di_lavoro_di_Microsoft_Office_Excel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Foglio_di_lavoro_di_Microsoft_Office_Excel3.xlsx"/><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Foglio_di_lavoro_di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Foglio_di_lavoro_di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Foglio_di_lavoro_di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Foglio_di_lavoro_di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Foglio_di_lavoro_di_Microsoft_Office_Excel8.xlsx"/></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Foglio_di_lavoro_di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it-IT"/>
  <c:chart>
    <c:autoTitleDeleted val="1"/>
    <c:plotArea>
      <c:layout/>
      <c:barChart>
        <c:barDir val="col"/>
        <c:grouping val="clustered"/>
        <c:ser>
          <c:idx val="0"/>
          <c:order val="0"/>
          <c:tx>
            <c:strRef>
              <c:f>Sheet1!$B$1</c:f>
              <c:strCache>
                <c:ptCount val="1"/>
                <c:pt idx="0">
                  <c:v>Series 1</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lumMod val="75000"/>
                        <a:lumOff val="25000"/>
                      </a:schemeClr>
                    </a:solidFill>
                    <a:latin typeface="+mn-lt"/>
                    <a:ea typeface="+mn-ea"/>
                    <a:cs typeface="+mn-cs"/>
                  </a:defRPr>
                </a:pPr>
                <a:endParaRPr lang="it-IT"/>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2013</c:v>
                </c:pt>
                <c:pt idx="1">
                  <c:v>FY 2014</c:v>
                </c:pt>
                <c:pt idx="2">
                  <c:v>FY 2015</c:v>
                </c:pt>
                <c:pt idx="3">
                  <c:v>FY 2016</c:v>
                </c:pt>
                <c:pt idx="4">
                  <c:v>FY 2017</c:v>
                </c:pt>
              </c:strCache>
            </c:strRef>
          </c:cat>
          <c:val>
            <c:numRef>
              <c:f>Sheet1!$B$2:$B$6</c:f>
              <c:numCache>
                <c:formatCode>General</c:formatCode>
                <c:ptCount val="5"/>
                <c:pt idx="0">
                  <c:v>63</c:v>
                </c:pt>
                <c:pt idx="1">
                  <c:v>185</c:v>
                </c:pt>
                <c:pt idx="2">
                  <c:v>167</c:v>
                </c:pt>
                <c:pt idx="3">
                  <c:v>279</c:v>
                </c:pt>
                <c:pt idx="4">
                  <c:v>364</c:v>
                </c:pt>
              </c:numCache>
            </c:numRef>
          </c:val>
          <c:extLst xmlns:c16r2="http://schemas.microsoft.com/office/drawing/2015/06/chart">
            <c:ext xmlns:c16="http://schemas.microsoft.com/office/drawing/2014/chart" uri="{C3380CC4-5D6E-409C-BE32-E72D297353CC}">
              <c16:uniqueId val="{00000000-A303-4F95-8102-0961C8E142DA}"/>
            </c:ext>
          </c:extLst>
        </c:ser>
        <c:dLbls/>
        <c:gapWidth val="219"/>
        <c:overlap val="-27"/>
        <c:axId val="96473088"/>
        <c:axId val="96474624"/>
      </c:barChart>
      <c:catAx>
        <c:axId val="964730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96474624"/>
        <c:crosses val="autoZero"/>
        <c:auto val="1"/>
        <c:lblAlgn val="ctr"/>
        <c:lblOffset val="100"/>
      </c:catAx>
      <c:valAx>
        <c:axId val="9647462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9647308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it-IT"/>
  <c:chart>
    <c:autoTitleDeleted val="1"/>
    <c:plotArea>
      <c:layout/>
      <c:lineChart>
        <c:grouping val="standard"/>
        <c:ser>
          <c:idx val="0"/>
          <c:order val="0"/>
          <c:tx>
            <c:strRef>
              <c:f>Sheet1!$B$1</c:f>
              <c:strCache>
                <c:ptCount val="1"/>
                <c:pt idx="0">
                  <c:v>Turnover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FY 13</c:v>
                </c:pt>
                <c:pt idx="1">
                  <c:v>FY 14</c:v>
                </c:pt>
                <c:pt idx="2">
                  <c:v>FY 15</c:v>
                </c:pt>
                <c:pt idx="3">
                  <c:v>FY 16</c:v>
                </c:pt>
              </c:strCache>
            </c:strRef>
          </c:cat>
          <c:val>
            <c:numRef>
              <c:f>Sheet1!$B$2:$B$5</c:f>
              <c:numCache>
                <c:formatCode>General</c:formatCode>
                <c:ptCount val="4"/>
                <c:pt idx="0">
                  <c:v>37.01</c:v>
                </c:pt>
                <c:pt idx="1">
                  <c:v>44.92</c:v>
                </c:pt>
                <c:pt idx="2">
                  <c:v>49.67</c:v>
                </c:pt>
                <c:pt idx="3">
                  <c:v>59.28</c:v>
                </c:pt>
              </c:numCache>
            </c:numRef>
          </c:val>
          <c:extLst xmlns:c16r2="http://schemas.microsoft.com/office/drawing/2015/06/chart">
            <c:ext xmlns:c16="http://schemas.microsoft.com/office/drawing/2014/chart" uri="{C3380CC4-5D6E-409C-BE32-E72D297353CC}">
              <c16:uniqueId val="{00000000-F1D7-44C9-8D96-501A7E34A235}"/>
            </c:ext>
          </c:extLst>
        </c:ser>
        <c:ser>
          <c:idx val="1"/>
          <c:order val="1"/>
          <c:tx>
            <c:strRef>
              <c:f>Sheet1!$C$1</c:f>
              <c:strCache>
                <c:ptCount val="1"/>
                <c:pt idx="0">
                  <c:v>EBITDA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FY 13</c:v>
                </c:pt>
                <c:pt idx="1">
                  <c:v>FY 14</c:v>
                </c:pt>
                <c:pt idx="2">
                  <c:v>FY 15</c:v>
                </c:pt>
                <c:pt idx="3">
                  <c:v>FY 16</c:v>
                </c:pt>
              </c:strCache>
            </c:strRef>
          </c:cat>
          <c:val>
            <c:numRef>
              <c:f>Sheet1!$C$2:$C$5</c:f>
              <c:numCache>
                <c:formatCode>General</c:formatCode>
                <c:ptCount val="4"/>
                <c:pt idx="0">
                  <c:v>5.9</c:v>
                </c:pt>
                <c:pt idx="1">
                  <c:v>6.67</c:v>
                </c:pt>
                <c:pt idx="2">
                  <c:v>6.53</c:v>
                </c:pt>
                <c:pt idx="3">
                  <c:v>8.5300000000000011</c:v>
                </c:pt>
              </c:numCache>
            </c:numRef>
          </c:val>
          <c:extLst xmlns:c16r2="http://schemas.microsoft.com/office/drawing/2015/06/chart">
            <c:ext xmlns:c16="http://schemas.microsoft.com/office/drawing/2014/chart" uri="{C3380CC4-5D6E-409C-BE32-E72D297353CC}">
              <c16:uniqueId val="{00000001-F1D7-44C9-8D96-501A7E34A235}"/>
            </c:ext>
          </c:extLst>
        </c:ser>
        <c:ser>
          <c:idx val="2"/>
          <c:order val="2"/>
          <c:tx>
            <c:strRef>
              <c:f>Sheet1!$D$1</c:f>
              <c:strCache>
                <c:ptCount val="1"/>
                <c:pt idx="0">
                  <c:v>Profit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FY 13</c:v>
                </c:pt>
                <c:pt idx="1">
                  <c:v>FY 14</c:v>
                </c:pt>
                <c:pt idx="2">
                  <c:v>FY 15</c:v>
                </c:pt>
                <c:pt idx="3">
                  <c:v>FY 16</c:v>
                </c:pt>
              </c:strCache>
            </c:strRef>
          </c:cat>
          <c:val>
            <c:numRef>
              <c:f>Sheet1!$D$2:$D$5</c:f>
              <c:numCache>
                <c:formatCode>General</c:formatCode>
                <c:ptCount val="4"/>
                <c:pt idx="0">
                  <c:v>3.04</c:v>
                </c:pt>
                <c:pt idx="1">
                  <c:v>3.3</c:v>
                </c:pt>
                <c:pt idx="2">
                  <c:v>3.36</c:v>
                </c:pt>
                <c:pt idx="3">
                  <c:v>4.57</c:v>
                </c:pt>
              </c:numCache>
            </c:numRef>
          </c:val>
          <c:extLst xmlns:c16r2="http://schemas.microsoft.com/office/drawing/2015/06/chart">
            <c:ext xmlns:c16="http://schemas.microsoft.com/office/drawing/2014/chart" uri="{C3380CC4-5D6E-409C-BE32-E72D297353CC}">
              <c16:uniqueId val="{00000002-F1D7-44C9-8D96-501A7E34A235}"/>
            </c:ext>
          </c:extLst>
        </c:ser>
        <c:dLbls/>
        <c:marker val="1"/>
        <c:axId val="114755072"/>
        <c:axId val="114756608"/>
      </c:lineChart>
      <c:catAx>
        <c:axId val="114755072"/>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114756608"/>
        <c:crosses val="autoZero"/>
        <c:auto val="1"/>
        <c:lblAlgn val="ctr"/>
        <c:lblOffset val="100"/>
      </c:catAx>
      <c:valAx>
        <c:axId val="1147566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11475507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it-IT"/>
  <c:chart>
    <c:autoTitleDeleted val="1"/>
    <c:plotArea>
      <c:layout/>
      <c:lineChart>
        <c:grouping val="standard"/>
        <c:ser>
          <c:idx val="0"/>
          <c:order val="0"/>
          <c:tx>
            <c:strRef>
              <c:f>Sheet1!$B$1</c:f>
              <c:strCache>
                <c:ptCount val="1"/>
                <c:pt idx="0">
                  <c:v>Turnover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Sheet1!$A$2:$A$4</c:f>
              <c:strCache>
                <c:ptCount val="3"/>
                <c:pt idx="0">
                  <c:v>FY 14-15</c:v>
                </c:pt>
                <c:pt idx="1">
                  <c:v>FY 15-16</c:v>
                </c:pt>
                <c:pt idx="2">
                  <c:v>FY 16-17</c:v>
                </c:pt>
              </c:strCache>
            </c:strRef>
          </c:cat>
          <c:val>
            <c:numRef>
              <c:f>Sheet1!$B$2:$B$4</c:f>
              <c:numCache>
                <c:formatCode>General</c:formatCode>
                <c:ptCount val="3"/>
                <c:pt idx="0">
                  <c:v>94.11999999999999</c:v>
                </c:pt>
                <c:pt idx="1">
                  <c:v>208.15</c:v>
                </c:pt>
                <c:pt idx="2">
                  <c:v>204.2</c:v>
                </c:pt>
              </c:numCache>
            </c:numRef>
          </c:val>
          <c:extLst xmlns:c16r2="http://schemas.microsoft.com/office/drawing/2015/06/chart">
            <c:ext xmlns:c16="http://schemas.microsoft.com/office/drawing/2014/chart" uri="{C3380CC4-5D6E-409C-BE32-E72D297353CC}">
              <c16:uniqueId val="{00000000-D305-4D1F-B5FC-646822AEB137}"/>
            </c:ext>
          </c:extLst>
        </c:ser>
        <c:ser>
          <c:idx val="1"/>
          <c:order val="1"/>
          <c:tx>
            <c:strRef>
              <c:f>Sheet1!$C$1</c:f>
              <c:strCache>
                <c:ptCount val="1"/>
                <c:pt idx="0">
                  <c:v>EBITDA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Sheet1!$A$2:$A$4</c:f>
              <c:strCache>
                <c:ptCount val="3"/>
                <c:pt idx="0">
                  <c:v>FY 14-15</c:v>
                </c:pt>
                <c:pt idx="1">
                  <c:v>FY 15-16</c:v>
                </c:pt>
                <c:pt idx="2">
                  <c:v>FY 16-17</c:v>
                </c:pt>
              </c:strCache>
            </c:strRef>
          </c:cat>
          <c:val>
            <c:numRef>
              <c:f>Sheet1!$C$2:$C$4</c:f>
              <c:numCache>
                <c:formatCode>General</c:formatCode>
                <c:ptCount val="3"/>
                <c:pt idx="0">
                  <c:v>15.42</c:v>
                </c:pt>
                <c:pt idx="1">
                  <c:v>-9.99</c:v>
                </c:pt>
                <c:pt idx="2">
                  <c:v>21.21</c:v>
                </c:pt>
              </c:numCache>
            </c:numRef>
          </c:val>
          <c:extLst xmlns:c16r2="http://schemas.microsoft.com/office/drawing/2015/06/chart">
            <c:ext xmlns:c16="http://schemas.microsoft.com/office/drawing/2014/chart" uri="{C3380CC4-5D6E-409C-BE32-E72D297353CC}">
              <c16:uniqueId val="{00000001-D305-4D1F-B5FC-646822AEB137}"/>
            </c:ext>
          </c:extLst>
        </c:ser>
        <c:ser>
          <c:idx val="2"/>
          <c:order val="2"/>
          <c:tx>
            <c:strRef>
              <c:f>Sheet1!$D$1</c:f>
              <c:strCache>
                <c:ptCount val="1"/>
                <c:pt idx="0">
                  <c:v>Profit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Sheet1!$A$2:$A$4</c:f>
              <c:strCache>
                <c:ptCount val="3"/>
                <c:pt idx="0">
                  <c:v>FY 14-15</c:v>
                </c:pt>
                <c:pt idx="1">
                  <c:v>FY 15-16</c:v>
                </c:pt>
                <c:pt idx="2">
                  <c:v>FY 16-17</c:v>
                </c:pt>
              </c:strCache>
            </c:strRef>
          </c:cat>
          <c:val>
            <c:numRef>
              <c:f>Sheet1!$D$2:$D$4</c:f>
              <c:numCache>
                <c:formatCode>General</c:formatCode>
                <c:ptCount val="3"/>
                <c:pt idx="0">
                  <c:v>8.07</c:v>
                </c:pt>
                <c:pt idx="1">
                  <c:v>-25.919999999999998</c:v>
                </c:pt>
                <c:pt idx="2">
                  <c:v>1.1200000000000001</c:v>
                </c:pt>
              </c:numCache>
            </c:numRef>
          </c:val>
          <c:extLst xmlns:c16r2="http://schemas.microsoft.com/office/drawing/2015/06/chart">
            <c:ext xmlns:c16="http://schemas.microsoft.com/office/drawing/2014/chart" uri="{C3380CC4-5D6E-409C-BE32-E72D297353CC}">
              <c16:uniqueId val="{00000002-D305-4D1F-B5FC-646822AEB137}"/>
            </c:ext>
          </c:extLst>
        </c:ser>
        <c:dLbls/>
        <c:marker val="1"/>
        <c:axId val="114934912"/>
        <c:axId val="114936448"/>
      </c:lineChart>
      <c:catAx>
        <c:axId val="114934912"/>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114936448"/>
        <c:crosses val="autoZero"/>
        <c:auto val="1"/>
        <c:lblAlgn val="ctr"/>
        <c:lblOffset val="100"/>
      </c:catAx>
      <c:valAx>
        <c:axId val="1149364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11493491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t-IT"/>
  <c:style val="18"/>
  <c:chart>
    <c:title>
      <c:tx>
        <c:rich>
          <a:bodyPr/>
          <a:lstStyle/>
          <a:p>
            <a:pPr>
              <a:defRPr lang="en-US" sz="1600">
                <a:latin typeface="+mn-lt"/>
              </a:defRPr>
            </a:pPr>
            <a:r>
              <a:rPr lang="en-US" sz="1400" dirty="0">
                <a:latin typeface="+mn-lt"/>
              </a:rPr>
              <a:t>Dimensions of Italian Companies in India</a:t>
            </a:r>
          </a:p>
        </c:rich>
      </c:tx>
      <c:layout>
        <c:manualLayout>
          <c:xMode val="edge"/>
          <c:yMode val="edge"/>
          <c:x val="0.13371315338733425"/>
          <c:y val="0.16338237259676208"/>
        </c:manualLayout>
      </c:layout>
    </c:title>
    <c:plotArea>
      <c:layout>
        <c:manualLayout>
          <c:layoutTarget val="inner"/>
          <c:xMode val="edge"/>
          <c:yMode val="edge"/>
          <c:x val="0.14265351988889696"/>
          <c:y val="0.35206002919221108"/>
          <c:w val="0.40968953953473308"/>
          <c:h val="0.56321634240640794"/>
        </c:manualLayout>
      </c:layout>
      <c:pieChart>
        <c:varyColors val="1"/>
        <c:ser>
          <c:idx val="0"/>
          <c:order val="0"/>
          <c:tx>
            <c:strRef>
              <c:f>Sheet1!$B$1</c:f>
              <c:strCache>
                <c:ptCount val="1"/>
                <c:pt idx="0">
                  <c:v>Dimensioni</c:v>
                </c:pt>
              </c:strCache>
            </c:strRef>
          </c:tx>
          <c:dPt>
            <c:idx val="0"/>
            <c:spPr>
              <a:solidFill>
                <a:schemeClr val="accent3">
                  <a:lumMod val="50000"/>
                  <a:alpha val="67000"/>
                </a:schemeClr>
              </a:solidFill>
            </c:spPr>
            <c:extLst xmlns:c16r2="http://schemas.microsoft.com/office/drawing/2015/06/chart">
              <c:ext xmlns:c16="http://schemas.microsoft.com/office/drawing/2014/chart" uri="{C3380CC4-5D6E-409C-BE32-E72D297353CC}">
                <c16:uniqueId val="{00000001-7204-4DFB-A517-07AC15B6DA5F}"/>
              </c:ext>
            </c:extLst>
          </c:dPt>
          <c:dPt>
            <c:idx val="1"/>
            <c:spPr>
              <a:solidFill>
                <a:schemeClr val="accent4">
                  <a:lumMod val="75000"/>
                  <a:alpha val="51000"/>
                </a:schemeClr>
              </a:solidFill>
            </c:spPr>
            <c:extLst xmlns:c16r2="http://schemas.microsoft.com/office/drawing/2015/06/chart">
              <c:ext xmlns:c16="http://schemas.microsoft.com/office/drawing/2014/chart" uri="{C3380CC4-5D6E-409C-BE32-E72D297353CC}">
                <c16:uniqueId val="{00000003-7204-4DFB-A517-07AC15B6DA5F}"/>
              </c:ext>
            </c:extLst>
          </c:dPt>
          <c:dLbls>
            <c:dLbl>
              <c:idx val="0"/>
              <c:layout>
                <c:manualLayout>
                  <c:x val="-0.147262822339566"/>
                  <c:y val="0.14609136775194104"/>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204-4DFB-A517-07AC15B6DA5F}"/>
                </c:ext>
              </c:extLst>
            </c:dLbl>
            <c:dLbl>
              <c:idx val="1"/>
              <c:layout>
                <c:manualLayout>
                  <c:x val="0.17037624598114201"/>
                  <c:y val="-0.14598894548300104"/>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204-4DFB-A517-07AC15B6DA5F}"/>
                </c:ext>
              </c:extLst>
            </c:dLbl>
            <c:spPr>
              <a:noFill/>
              <a:ln>
                <a:noFill/>
              </a:ln>
              <a:effectLst/>
            </c:spPr>
            <c:txPr>
              <a:bodyPr wrap="square" lIns="38100" tIns="19050" rIns="38100" bIns="19050" anchor="ctr">
                <a:spAutoFit/>
              </a:bodyPr>
              <a:lstStyle/>
              <a:p>
                <a:pPr>
                  <a:defRPr lang="en-US" sz="1200" b="1">
                    <a:latin typeface="+mn-lt"/>
                  </a:defRPr>
                </a:pPr>
                <a:endParaRPr lang="it-IT"/>
              </a:p>
            </c:txPr>
            <c:showPercent val="1"/>
            <c:showLeaderLines val="1"/>
            <c:extLst xmlns:c16r2="http://schemas.microsoft.com/office/drawing/2015/06/chart">
              <c:ext xmlns:c15="http://schemas.microsoft.com/office/drawing/2012/chart" uri="{CE6537A1-D6FC-4f65-9D91-7224C49458BB}"/>
            </c:extLst>
          </c:dLbls>
          <c:cat>
            <c:strRef>
              <c:f>Sheet1!$A$2:$A$3</c:f>
              <c:strCache>
                <c:ptCount val="2"/>
                <c:pt idx="0">
                  <c:v>Multinationals</c:v>
                </c:pt>
                <c:pt idx="1">
                  <c:v>SMEs</c:v>
                </c:pt>
              </c:strCache>
            </c:strRef>
          </c:cat>
          <c:val>
            <c:numRef>
              <c:f>Sheet1!$B$2:$B$3</c:f>
              <c:numCache>
                <c:formatCode>0.00</c:formatCode>
                <c:ptCount val="2"/>
                <c:pt idx="0">
                  <c:v>150</c:v>
                </c:pt>
                <c:pt idx="1">
                  <c:v>350</c:v>
                </c:pt>
              </c:numCache>
            </c:numRef>
          </c:val>
          <c:extLst xmlns:c16r2="http://schemas.microsoft.com/office/drawing/2015/06/chart">
            <c:ext xmlns:c16="http://schemas.microsoft.com/office/drawing/2014/chart" uri="{C3380CC4-5D6E-409C-BE32-E72D297353CC}">
              <c16:uniqueId val="{00000004-7204-4DFB-A517-07AC15B6DA5F}"/>
            </c:ext>
          </c:extLst>
        </c:ser>
        <c:dLbls/>
        <c:firstSliceAng val="0"/>
      </c:pieChart>
    </c:plotArea>
    <c:legend>
      <c:legendPos val="r"/>
      <c:legendEntry>
        <c:idx val="0"/>
        <c:txPr>
          <a:bodyPr/>
          <a:lstStyle/>
          <a:p>
            <a:pPr>
              <a:defRPr sz="1200" b="0">
                <a:latin typeface="+mn-lt"/>
              </a:defRPr>
            </a:pPr>
            <a:endParaRPr lang="it-IT"/>
          </a:p>
        </c:txPr>
      </c:legendEntry>
      <c:legendEntry>
        <c:idx val="1"/>
        <c:txPr>
          <a:bodyPr/>
          <a:lstStyle/>
          <a:p>
            <a:pPr>
              <a:defRPr sz="1200" b="0">
                <a:latin typeface="+mn-lt"/>
              </a:defRPr>
            </a:pPr>
            <a:endParaRPr lang="it-IT"/>
          </a:p>
        </c:txPr>
      </c:legendEntry>
      <c:layout>
        <c:manualLayout>
          <c:xMode val="edge"/>
          <c:yMode val="edge"/>
          <c:x val="0.60696684377061494"/>
          <c:y val="0.49627821787722515"/>
          <c:w val="0.31100123595508783"/>
          <c:h val="0.26204321771577299"/>
        </c:manualLayout>
      </c:layout>
      <c:txPr>
        <a:bodyPr/>
        <a:lstStyle/>
        <a:p>
          <a:pPr>
            <a:defRPr lang="en-US" sz="1600" b="0">
              <a:latin typeface="+mn-lt"/>
            </a:defRPr>
          </a:pPr>
          <a:endParaRPr lang="it-IT"/>
        </a:p>
      </c:txPr>
    </c:legend>
    <c:plotVisOnly val="1"/>
    <c:dispBlanksAs val="zero"/>
  </c:chart>
  <c:txPr>
    <a:bodyPr/>
    <a:lstStyle/>
    <a:p>
      <a:pPr>
        <a:defRPr sz="1800">
          <a:latin typeface="Garamond" panose="02020404030301010803" pitchFamily="18" charset="0"/>
        </a:defRPr>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8.3690267517804021E-2"/>
          <c:y val="3.122188145033554E-2"/>
          <c:w val="0.90132911292151752"/>
          <c:h val="0.82126225353499194"/>
        </c:manualLayout>
      </c:layout>
      <c:barChart>
        <c:barDir val="col"/>
        <c:grouping val="clustered"/>
        <c:ser>
          <c:idx val="0"/>
          <c:order val="0"/>
          <c:tx>
            <c:strRef>
              <c:f>Sheet1!$B$1</c:f>
              <c:strCache>
                <c:ptCount val="1"/>
                <c:pt idx="0">
                  <c:v>Series 1</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endParaRPr lang="it-IT"/>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2008</c:v>
                </c:pt>
                <c:pt idx="1">
                  <c:v>2012</c:v>
                </c:pt>
                <c:pt idx="2">
                  <c:v>2017</c:v>
                </c:pt>
              </c:numCache>
            </c:numRef>
          </c:cat>
          <c:val>
            <c:numRef>
              <c:f>Sheet1!$B$2:$B$4</c:f>
              <c:numCache>
                <c:formatCode>General</c:formatCode>
                <c:ptCount val="3"/>
                <c:pt idx="0">
                  <c:v>330</c:v>
                </c:pt>
                <c:pt idx="1">
                  <c:v>400</c:v>
                </c:pt>
                <c:pt idx="2">
                  <c:v>650</c:v>
                </c:pt>
              </c:numCache>
            </c:numRef>
          </c:val>
          <c:extLst xmlns:c16r2="http://schemas.microsoft.com/office/drawing/2015/06/chart">
            <c:ext xmlns:c16="http://schemas.microsoft.com/office/drawing/2014/chart" uri="{C3380CC4-5D6E-409C-BE32-E72D297353CC}">
              <c16:uniqueId val="{00000000-E73C-4CA1-BE0C-AB5E44D2EE50}"/>
            </c:ext>
          </c:extLst>
        </c:ser>
        <c:dLbls/>
        <c:gapWidth val="219"/>
        <c:overlap val="-27"/>
        <c:axId val="97023872"/>
        <c:axId val="97025408"/>
      </c:barChart>
      <c:catAx>
        <c:axId val="970238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97025408"/>
        <c:crosses val="autoZero"/>
        <c:auto val="1"/>
        <c:lblAlgn val="ctr"/>
        <c:lblOffset val="100"/>
      </c:catAx>
      <c:valAx>
        <c:axId val="970254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9702387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25975873479618361"/>
          <c:y val="7.0943305380572155E-2"/>
          <c:w val="0.49621229412853396"/>
          <c:h val="0.56262207599406167"/>
        </c:manualLayout>
      </c:layout>
      <c:pieChart>
        <c:varyColors val="1"/>
        <c:ser>
          <c:idx val="0"/>
          <c:order val="0"/>
          <c:tx>
            <c:strRef>
              <c:f>Sheet1!$B$1</c:f>
              <c:strCache>
                <c:ptCount val="1"/>
                <c:pt idx="0">
                  <c:v>Sectors</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6DA-4C45-9F24-0F49D23142E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6DA-4C45-9F24-0F49D23142E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6DA-4C45-9F24-0F49D23142E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6DA-4C45-9F24-0F49D23142E2}"/>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6DA-4C45-9F24-0F49D23142E2}"/>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96DA-4C45-9F24-0F49D23142E2}"/>
              </c:ext>
            </c:extLst>
          </c:dPt>
          <c:dLbls>
            <c:spPr>
              <a:noFill/>
              <a:ln>
                <a:noFill/>
              </a:ln>
              <a:effectLst/>
            </c:spPr>
            <c:txPr>
              <a:bodyPr rot="0" spcFirstLastPara="1" vertOverflow="ellipsis" vert="horz" wrap="square" anchor="ctr" anchorCtr="1"/>
              <a:lstStyle/>
              <a:p>
                <a:pPr>
                  <a:defRPr lang="en-US" sz="1197" b="1" i="0" u="none" strike="noStrike" kern="1200" baseline="0">
                    <a:solidFill>
                      <a:schemeClr val="bg1"/>
                    </a:solidFill>
                    <a:latin typeface="+mn-lt"/>
                    <a:ea typeface="+mn-ea"/>
                    <a:cs typeface="+mn-cs"/>
                  </a:defRPr>
                </a:pPr>
                <a:endParaRPr lang="it-IT"/>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Industrial Machinery/Equipment</c:v>
                </c:pt>
                <c:pt idx="1">
                  <c:v>Automotive/Auto Components</c:v>
                </c:pt>
                <c:pt idx="2">
                  <c:v>Construction and Material </c:v>
                </c:pt>
                <c:pt idx="3">
                  <c:v>Fashion and Accessories</c:v>
                </c:pt>
                <c:pt idx="4">
                  <c:v>Agro-Industry (Food &amp;Beverage, Food Processing)</c:v>
                </c:pt>
                <c:pt idx="5">
                  <c:v>Others (Energy,Electric,Pharmaceutical, etc.)</c:v>
                </c:pt>
              </c:strCache>
            </c:strRef>
          </c:cat>
          <c:val>
            <c:numRef>
              <c:f>Sheet1!$B$2:$B$7</c:f>
              <c:numCache>
                <c:formatCode>0%</c:formatCode>
                <c:ptCount val="6"/>
                <c:pt idx="0">
                  <c:v>0.25</c:v>
                </c:pt>
                <c:pt idx="1">
                  <c:v>0.15000000000000002</c:v>
                </c:pt>
                <c:pt idx="2">
                  <c:v>0.19</c:v>
                </c:pt>
                <c:pt idx="3" formatCode="0.00%">
                  <c:v>0.125</c:v>
                </c:pt>
                <c:pt idx="4">
                  <c:v>8.0000000000000016E-2</c:v>
                </c:pt>
                <c:pt idx="5" formatCode="0.00%">
                  <c:v>0.20500000000000002</c:v>
                </c:pt>
              </c:numCache>
            </c:numRef>
          </c:val>
          <c:extLst xmlns:c16r2="http://schemas.microsoft.com/office/drawing/2015/06/chart">
            <c:ext xmlns:c16="http://schemas.microsoft.com/office/drawing/2014/chart" uri="{C3380CC4-5D6E-409C-BE32-E72D297353CC}">
              <c16:uniqueId val="{00000000-0E5D-42C0-9BD1-4863CBAA9FE4}"/>
            </c:ext>
          </c:extLst>
        </c:ser>
        <c:dLbls>
          <c:showVal val="1"/>
        </c:dLbls>
        <c:firstSliceAng val="0"/>
      </c:pieChart>
      <c:spPr>
        <a:noFill/>
        <a:ln>
          <a:noFill/>
        </a:ln>
        <a:effectLst/>
      </c:spPr>
    </c:plotArea>
    <c:legend>
      <c:legendPos val="b"/>
      <c:layout>
        <c:manualLayout>
          <c:xMode val="edge"/>
          <c:yMode val="edge"/>
          <c:x val="0.18680890336475395"/>
          <c:y val="0.66245496128074466"/>
          <c:w val="0.63002088205039519"/>
          <c:h val="0.32089052376699251"/>
        </c:manualLayout>
      </c:layout>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mn-lt"/>
              <a:ea typeface="+mn-ea"/>
              <a:cs typeface="+mn-cs"/>
            </a:defRPr>
          </a:pPr>
          <a:endParaRPr lang="it-IT"/>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it-IT"/>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32813005276845658"/>
          <c:y val="2.912851231460346E-2"/>
          <c:w val="0.36173821805516576"/>
          <c:h val="0.49537031319413993"/>
        </c:manualLayout>
      </c:layout>
      <c:pieChart>
        <c:varyColors val="1"/>
        <c:ser>
          <c:idx val="0"/>
          <c:order val="0"/>
          <c:tx>
            <c:strRef>
              <c:f>Sheet1!$B$1</c:f>
              <c:strCache>
                <c:ptCount val="1"/>
                <c:pt idx="0">
                  <c:v>Sales</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3EE-455F-B860-705DD257D22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3EE-455F-B860-705DD257D22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3EE-455F-B860-705DD257D22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2EC1-4F73-86DB-F07142877F1B}"/>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6-2EC1-4F73-86DB-F07142877F1B}"/>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2EC1-4F73-86DB-F07142877F1B}"/>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2EC1-4F73-86DB-F07142877F1B}"/>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83EE-455F-B860-705DD257D222}"/>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83EE-455F-B860-705DD257D222}"/>
              </c:ext>
            </c:extLst>
          </c:dPt>
          <c:dPt>
            <c:idx val="9"/>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8-2EC1-4F73-86DB-F07142877F1B}"/>
              </c:ext>
            </c:extLst>
          </c:dPt>
          <c:dPt>
            <c:idx val="1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EC1-4F73-86DB-F07142877F1B}"/>
              </c:ext>
            </c:extLst>
          </c:dPt>
          <c:dPt>
            <c:idx val="11"/>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2EC1-4F73-86DB-F07142877F1B}"/>
              </c:ext>
            </c:extLst>
          </c:dPt>
          <c:dPt>
            <c:idx val="12"/>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83EE-455F-B860-705DD257D222}"/>
              </c:ext>
            </c:extLst>
          </c:dPt>
          <c:dPt>
            <c:idx val="13"/>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83EE-455F-B860-705DD257D222}"/>
              </c:ext>
            </c:extLst>
          </c:dPt>
          <c:dPt>
            <c:idx val="14"/>
            <c:spPr>
              <a:solidFill>
                <a:schemeClr val="accent3">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83EE-455F-B860-705DD257D222}"/>
              </c:ext>
            </c:extLst>
          </c:dPt>
          <c:dPt>
            <c:idx val="15"/>
            <c:spPr>
              <a:solidFill>
                <a:schemeClr val="accent4">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83EE-455F-B860-705DD257D222}"/>
              </c:ext>
            </c:extLst>
          </c:dPt>
          <c:dPt>
            <c:idx val="16"/>
            <c:spPr>
              <a:solidFill>
                <a:schemeClr val="accent5">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83EE-455F-B860-705DD257D222}"/>
              </c:ext>
            </c:extLst>
          </c:dPt>
          <c:dLbls>
            <c:dLbl>
              <c:idx val="3"/>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bg1"/>
                      </a:solidFill>
                      <a:latin typeface="+mn-lt"/>
                      <a:ea typeface="+mn-ea"/>
                      <a:cs typeface="+mn-cs"/>
                    </a:defRPr>
                  </a:pPr>
                  <a:endParaRPr lang="it-IT"/>
                </a:p>
              </c:txPr>
            </c:dLbl>
            <c:dLbl>
              <c:idx val="4"/>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bg1"/>
                      </a:solidFill>
                      <a:latin typeface="+mn-lt"/>
                      <a:ea typeface="+mn-ea"/>
                      <a:cs typeface="+mn-cs"/>
                    </a:defRPr>
                  </a:pPr>
                  <a:endParaRPr lang="it-IT"/>
                </a:p>
              </c:txPr>
            </c:dLbl>
            <c:dLbl>
              <c:idx val="5"/>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bg1"/>
                      </a:solidFill>
                      <a:latin typeface="+mn-lt"/>
                      <a:ea typeface="+mn-ea"/>
                      <a:cs typeface="+mn-cs"/>
                    </a:defRPr>
                  </a:pPr>
                  <a:endParaRPr lang="it-IT"/>
                </a:p>
              </c:txPr>
            </c:dLbl>
            <c:dLbl>
              <c:idx val="6"/>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bg1"/>
                      </a:solidFill>
                      <a:latin typeface="+mn-lt"/>
                      <a:ea typeface="+mn-ea"/>
                      <a:cs typeface="+mn-cs"/>
                    </a:defRPr>
                  </a:pPr>
                  <a:endParaRPr lang="it-IT"/>
                </a:p>
              </c:txPr>
            </c:dLbl>
            <c:dLbl>
              <c:idx val="9"/>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bg1"/>
                      </a:solidFill>
                      <a:latin typeface="+mn-lt"/>
                      <a:ea typeface="+mn-ea"/>
                      <a:cs typeface="+mn-cs"/>
                    </a:defRPr>
                  </a:pPr>
                  <a:endParaRPr lang="it-IT"/>
                </a:p>
              </c:txPr>
            </c:dLbl>
            <c:dLbl>
              <c:idx val="10"/>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solidFill>
                      <a:latin typeface="+mn-lt"/>
                      <a:ea typeface="+mn-ea"/>
                      <a:cs typeface="+mn-cs"/>
                    </a:defRPr>
                  </a:pPr>
                  <a:endParaRPr lang="it-IT"/>
                </a:p>
              </c:txPr>
            </c:dLbl>
            <c:dLbl>
              <c:idx val="11"/>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bg1"/>
                      </a:solidFill>
                      <a:latin typeface="+mn-lt"/>
                      <a:ea typeface="+mn-ea"/>
                      <a:cs typeface="+mn-cs"/>
                    </a:defRPr>
                  </a:pPr>
                  <a:endParaRPr lang="it-IT"/>
                </a:p>
              </c:txPr>
            </c:dLbl>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lumMod val="75000"/>
                        <a:lumOff val="25000"/>
                      </a:schemeClr>
                    </a:solidFill>
                    <a:latin typeface="+mn-lt"/>
                    <a:ea typeface="+mn-ea"/>
                    <a:cs typeface="+mn-cs"/>
                  </a:defRPr>
                </a:pPr>
                <a:endParaRPr lang="it-IT"/>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Sheet1!$A$2:$A$17</c:f>
              <c:strCache>
                <c:ptCount val="12"/>
                <c:pt idx="0">
                  <c:v>Minerals and derived products</c:v>
                </c:pt>
                <c:pt idx="1">
                  <c:v>Food Products included agri</c:v>
                </c:pt>
                <c:pt idx="2">
                  <c:v>Textile, leather</c:v>
                </c:pt>
                <c:pt idx="3">
                  <c:v>Chemical products</c:v>
                </c:pt>
                <c:pt idx="4">
                  <c:v>Pharma and Drugs</c:v>
                </c:pt>
                <c:pt idx="5">
                  <c:v>Rubber and all related Products</c:v>
                </c:pt>
                <c:pt idx="6">
                  <c:v>Metalurgic and metal produce (No Machinery)</c:v>
                </c:pt>
                <c:pt idx="7">
                  <c:v>Computers, ICT</c:v>
                </c:pt>
                <c:pt idx="8">
                  <c:v>Electric Machines</c:v>
                </c:pt>
                <c:pt idx="9">
                  <c:v>Industrial Machinery</c:v>
                </c:pt>
                <c:pt idx="10">
                  <c:v>Automotive Industry</c:v>
                </c:pt>
                <c:pt idx="11">
                  <c:v>Other</c:v>
                </c:pt>
              </c:strCache>
            </c:strRef>
          </c:cat>
          <c:val>
            <c:numRef>
              <c:f>Sheet1!$B$2:$B$18</c:f>
              <c:numCache>
                <c:formatCode>0.00%</c:formatCode>
                <c:ptCount val="17"/>
                <c:pt idx="0">
                  <c:v>2.333E-2</c:v>
                </c:pt>
                <c:pt idx="1">
                  <c:v>2.3699999999999999E-2</c:v>
                </c:pt>
                <c:pt idx="2">
                  <c:v>3.2500000000000001E-2</c:v>
                </c:pt>
                <c:pt idx="3">
                  <c:v>0.11840000000000002</c:v>
                </c:pt>
                <c:pt idx="4">
                  <c:v>3.6600000000000008E-2</c:v>
                </c:pt>
                <c:pt idx="5">
                  <c:v>3.39E-2</c:v>
                </c:pt>
                <c:pt idx="6">
                  <c:v>7.9000000000000015E-2</c:v>
                </c:pt>
                <c:pt idx="7">
                  <c:v>3.6999999999999998E-2</c:v>
                </c:pt>
                <c:pt idx="8">
                  <c:v>4.36E-2</c:v>
                </c:pt>
                <c:pt idx="9">
                  <c:v>0.39080000000000004</c:v>
                </c:pt>
                <c:pt idx="10">
                  <c:v>5.1299999999999998E-2</c:v>
                </c:pt>
                <c:pt idx="11">
                  <c:v>0.12989999999999999</c:v>
                </c:pt>
              </c:numCache>
            </c:numRef>
          </c:val>
          <c:extLst xmlns:c16r2="http://schemas.microsoft.com/office/drawing/2015/06/chart">
            <c:ext xmlns:c16="http://schemas.microsoft.com/office/drawing/2014/chart" uri="{C3380CC4-5D6E-409C-BE32-E72D297353CC}">
              <c16:uniqueId val="{00000000-2EC1-4F73-86DB-F07142877F1B}"/>
            </c:ext>
          </c:extLst>
        </c:ser>
        <c:dLbls>
          <c:showVal val="1"/>
        </c:dLbls>
        <c:firstSliceAng val="0"/>
      </c:pieChart>
      <c:spPr>
        <a:noFill/>
        <a:ln>
          <a:noFill/>
        </a:ln>
        <a:effectLst/>
      </c:spPr>
    </c:plotArea>
    <c:legend>
      <c:legendPos val="b"/>
      <c:legendEntry>
        <c:idx val="12"/>
        <c:delete val="1"/>
      </c:legendEntry>
      <c:legendEntry>
        <c:idx val="13"/>
        <c:delete val="1"/>
      </c:legendEntry>
      <c:legendEntry>
        <c:idx val="14"/>
        <c:delete val="1"/>
      </c:legendEntry>
      <c:legendEntry>
        <c:idx val="15"/>
        <c:delete val="1"/>
      </c:legendEntry>
      <c:legendEntry>
        <c:idx val="16"/>
        <c:delete val="1"/>
      </c:legendEntry>
      <c:layout>
        <c:manualLayout>
          <c:xMode val="edge"/>
          <c:yMode val="edge"/>
          <c:x val="0.15588596715673128"/>
          <c:y val="0.55885476781347032"/>
          <c:w val="0.76821573354957096"/>
          <c:h val="0.33692320340946513"/>
        </c:manualLayout>
      </c:layout>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mn-lt"/>
              <a:ea typeface="+mn-ea"/>
              <a:cs typeface="+mn-cs"/>
            </a:defRPr>
          </a:pPr>
          <a:endParaRPr lang="it-IT"/>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it-IT"/>
  <c:chart>
    <c:title>
      <c:tx>
        <c:rich>
          <a:bodyPr rot="0" spcFirstLastPara="1" vertOverflow="ellipsis" vert="horz" wrap="square" anchor="ctr" anchorCtr="1"/>
          <a:lstStyle/>
          <a:p>
            <a:pPr>
              <a:defRPr lang="en-US" sz="1400" b="1" i="0" u="none" strike="noStrike" kern="1200" spc="0" baseline="0">
                <a:solidFill>
                  <a:schemeClr val="tx1"/>
                </a:solidFill>
                <a:latin typeface="+mn-lt"/>
                <a:ea typeface="+mn-ea"/>
                <a:cs typeface="+mn-cs"/>
              </a:defRPr>
            </a:pPr>
            <a:r>
              <a:rPr lang="it-IT" sz="1400" b="1" dirty="0">
                <a:solidFill>
                  <a:schemeClr val="tx1"/>
                </a:solidFill>
              </a:rPr>
              <a:t>Location of </a:t>
            </a:r>
            <a:r>
              <a:rPr lang="it-IT" sz="1400" b="1" dirty="0" err="1">
                <a:solidFill>
                  <a:schemeClr val="tx1"/>
                </a:solidFill>
              </a:rPr>
              <a:t>Italian</a:t>
            </a:r>
            <a:r>
              <a:rPr lang="it-IT" sz="1400" b="1" dirty="0">
                <a:solidFill>
                  <a:schemeClr val="tx1"/>
                </a:solidFill>
              </a:rPr>
              <a:t> Companies in India</a:t>
            </a:r>
          </a:p>
          <a:p>
            <a:pPr>
              <a:defRPr lang="en-US" sz="1400" b="1" i="0" u="none" strike="noStrike" kern="1200" spc="0" baseline="0">
                <a:solidFill>
                  <a:schemeClr val="tx1"/>
                </a:solidFill>
                <a:latin typeface="+mn-lt"/>
                <a:ea typeface="+mn-ea"/>
                <a:cs typeface="+mn-cs"/>
              </a:defRPr>
            </a:pPr>
            <a:r>
              <a:rPr lang="it-IT" sz="1400" b="1" dirty="0">
                <a:solidFill>
                  <a:schemeClr val="tx1"/>
                </a:solidFill>
              </a:rPr>
              <a:t>(By City - </a:t>
            </a:r>
            <a:r>
              <a:rPr lang="it-IT" sz="1400" b="1" dirty="0" err="1">
                <a:solidFill>
                  <a:schemeClr val="tx1"/>
                </a:solidFill>
              </a:rPr>
              <a:t>Estimated</a:t>
            </a:r>
            <a:r>
              <a:rPr lang="it-IT" sz="1400" b="1" dirty="0">
                <a:solidFill>
                  <a:schemeClr val="tx1"/>
                </a:solidFill>
              </a:rPr>
              <a:t>)</a:t>
            </a:r>
          </a:p>
        </c:rich>
      </c:tx>
      <c:layout>
        <c:manualLayout>
          <c:xMode val="edge"/>
          <c:yMode val="edge"/>
          <c:x val="0.10344790490022053"/>
          <c:y val="0.20082964487422653"/>
        </c:manualLayout>
      </c:layout>
      <c:spPr>
        <a:noFill/>
        <a:ln>
          <a:noFill/>
        </a:ln>
        <a:effectLst/>
      </c:spPr>
    </c:title>
    <c:plotArea>
      <c:layout>
        <c:manualLayout>
          <c:layoutTarget val="inner"/>
          <c:xMode val="edge"/>
          <c:yMode val="edge"/>
          <c:x val="0.12233517578712103"/>
          <c:y val="0.31967521588876607"/>
          <c:w val="0.41408232673317702"/>
          <c:h val="0.62286987246116121"/>
        </c:manualLayout>
      </c:layout>
      <c:pieChart>
        <c:varyColors val="1"/>
        <c:ser>
          <c:idx val="0"/>
          <c:order val="0"/>
          <c:tx>
            <c:strRef>
              <c:f>Sheet1!$B$1</c:f>
              <c:strCache>
                <c:ptCount val="1"/>
                <c:pt idx="0">
                  <c:v>Presence of Italian companies in the Indian cities </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9BC-4572-9A3C-73FB2D18194F}"/>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9BC-4572-9A3C-73FB2D18194F}"/>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9BC-4572-9A3C-73FB2D18194F}"/>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9BC-4572-9A3C-73FB2D18194F}"/>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9BC-4572-9A3C-73FB2D18194F}"/>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9BC-4572-9A3C-73FB2D18194F}"/>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9BC-4572-9A3C-73FB2D18194F}"/>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C9BC-4572-9A3C-73FB2D18194F}"/>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C9BC-4572-9A3C-73FB2D18194F}"/>
              </c:ext>
            </c:extLst>
          </c:dPt>
          <c:dLbls>
            <c:dLbl>
              <c:idx val="6"/>
              <c:layout>
                <c:manualLayout>
                  <c:x val="8.2427265506435393E-2"/>
                  <c:y val="-5.8320894702704211E-3"/>
                </c:manualLayout>
              </c:layout>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bg1"/>
                      </a:solidFill>
                      <a:latin typeface="+mn-lt"/>
                      <a:ea typeface="+mn-ea"/>
                      <a:cs typeface="+mn-cs"/>
                    </a:defRPr>
                  </a:pPr>
                  <a:endParaRPr lang="it-IT"/>
                </a:p>
              </c:txP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C9BC-4572-9A3C-73FB2D18194F}"/>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endParaRPr lang="it-IT"/>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Sheet1!$A$2:$A$10</c:f>
              <c:strCache>
                <c:ptCount val="9"/>
                <c:pt idx="0">
                  <c:v>Bangalore</c:v>
                </c:pt>
                <c:pt idx="1">
                  <c:v>Chennai</c:v>
                </c:pt>
                <c:pt idx="2">
                  <c:v>Gurgaon</c:v>
                </c:pt>
                <c:pt idx="3">
                  <c:v>Kolkata</c:v>
                </c:pt>
                <c:pt idx="4">
                  <c:v>Mumbai</c:v>
                </c:pt>
                <c:pt idx="5">
                  <c:v>New Delhi</c:v>
                </c:pt>
                <c:pt idx="6">
                  <c:v>Noida</c:v>
                </c:pt>
                <c:pt idx="7">
                  <c:v>Pune</c:v>
                </c:pt>
                <c:pt idx="8">
                  <c:v>Other cities</c:v>
                </c:pt>
              </c:strCache>
            </c:strRef>
          </c:cat>
          <c:val>
            <c:numRef>
              <c:f>Sheet1!$B$2:$B$10</c:f>
              <c:numCache>
                <c:formatCode>0.00%</c:formatCode>
                <c:ptCount val="9"/>
                <c:pt idx="0">
                  <c:v>0.13200000000000001</c:v>
                </c:pt>
                <c:pt idx="1">
                  <c:v>5.3999999999999999E-2</c:v>
                </c:pt>
                <c:pt idx="2">
                  <c:v>6.1000000000000006E-2</c:v>
                </c:pt>
                <c:pt idx="3">
                  <c:v>4.200000000000001E-2</c:v>
                </c:pt>
                <c:pt idx="4">
                  <c:v>0.31300000000000006</c:v>
                </c:pt>
                <c:pt idx="5">
                  <c:v>0.11899999999999998</c:v>
                </c:pt>
                <c:pt idx="6">
                  <c:v>4.0000000000000008E-2</c:v>
                </c:pt>
                <c:pt idx="7">
                  <c:v>0.115</c:v>
                </c:pt>
                <c:pt idx="8">
                  <c:v>0.126</c:v>
                </c:pt>
              </c:numCache>
            </c:numRef>
          </c:val>
          <c:extLst xmlns:c16r2="http://schemas.microsoft.com/office/drawing/2015/06/chart">
            <c:ext xmlns:c16="http://schemas.microsoft.com/office/drawing/2014/chart" uri="{C3380CC4-5D6E-409C-BE32-E72D297353CC}">
              <c16:uniqueId val="{00000012-C9BC-4572-9A3C-73FB2D18194F}"/>
            </c:ext>
          </c:extLst>
        </c:ser>
        <c:dLbls>
          <c:showPercent val="1"/>
        </c:dLbls>
        <c:firstSliceAng val="0"/>
      </c:pieChart>
      <c:spPr>
        <a:noFill/>
        <a:ln>
          <a:noFill/>
        </a:ln>
        <a:effectLst/>
      </c:spPr>
    </c:plotArea>
    <c:legend>
      <c:legendPos val="b"/>
      <c:layout>
        <c:manualLayout>
          <c:xMode val="edge"/>
          <c:yMode val="edge"/>
          <c:x val="0.50159738169420265"/>
          <c:y val="0.32387651279751639"/>
          <c:w val="0.2421104797329465"/>
          <c:h val="0.58275058747830155"/>
        </c:manualLayout>
      </c:layout>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legend>
    <c:plotVisOnly val="1"/>
    <c:dispBlanksAs val="zero"/>
  </c:chart>
  <c:spPr>
    <a:noFill/>
    <a:ln>
      <a:noFill/>
    </a:ln>
    <a:effectLst/>
  </c:spPr>
  <c:txPr>
    <a:bodyPr/>
    <a:lstStyle/>
    <a:p>
      <a:pPr>
        <a:defRPr/>
      </a:pPr>
      <a:endParaRPr lang="it-IT"/>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it-IT"/>
  <c:chart>
    <c:title>
      <c:layout/>
      <c:spPr>
        <a:noFill/>
        <a:ln>
          <a:noFill/>
        </a:ln>
        <a:effectLst/>
      </c:spPr>
      <c:txPr>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endParaRPr lang="it-IT"/>
        </a:p>
      </c:txPr>
    </c:title>
    <c:plotArea>
      <c:layout>
        <c:manualLayout>
          <c:layoutTarget val="inner"/>
          <c:xMode val="edge"/>
          <c:yMode val="edge"/>
          <c:x val="0.31347170362186633"/>
          <c:y val="0.16359991923813272"/>
          <c:w val="0.38627219311387273"/>
          <c:h val="0.66578397430378788"/>
        </c:manualLayout>
      </c:layout>
      <c:pieChart>
        <c:varyColors val="1"/>
        <c:ser>
          <c:idx val="0"/>
          <c:order val="0"/>
          <c:tx>
            <c:strRef>
              <c:f>Sheet1!$B$1</c:f>
              <c:strCache>
                <c:ptCount val="1"/>
                <c:pt idx="0">
                  <c:v>  </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379-4DB8-8B1B-CEB57CB39983}"/>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D4D-4F1C-95F5-DA8ED589D177}"/>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D4D-4F1C-95F5-DA8ED589D177}"/>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D4D-4F1C-95F5-DA8ED589D177}"/>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D4D-4F1C-95F5-DA8ED589D177}"/>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bg1"/>
                      </a:solidFill>
                      <a:latin typeface="+mn-lt"/>
                      <a:ea typeface="+mn-ea"/>
                      <a:cs typeface="+mn-cs"/>
                    </a:defRPr>
                  </a:pPr>
                  <a:endParaRPr lang="it-IT"/>
                </a:p>
              </c:txPr>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endParaRPr lang="it-IT"/>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Maharashtra</c:v>
                </c:pt>
                <c:pt idx="1">
                  <c:v>New Delhi District</c:v>
                </c:pt>
                <c:pt idx="2">
                  <c:v>Tamil Nadu</c:v>
                </c:pt>
                <c:pt idx="3">
                  <c:v>Karnataka</c:v>
                </c:pt>
                <c:pt idx="4">
                  <c:v>Other </c:v>
                </c:pt>
              </c:strCache>
            </c:strRef>
          </c:cat>
          <c:val>
            <c:numRef>
              <c:f>Sheet1!$B$2:$B$6</c:f>
              <c:numCache>
                <c:formatCode>0%</c:formatCode>
                <c:ptCount val="5"/>
                <c:pt idx="0">
                  <c:v>0.45</c:v>
                </c:pt>
                <c:pt idx="1">
                  <c:v>0.22</c:v>
                </c:pt>
                <c:pt idx="2">
                  <c:v>0.14000000000000001</c:v>
                </c:pt>
                <c:pt idx="3">
                  <c:v>0.15000000000000002</c:v>
                </c:pt>
                <c:pt idx="4">
                  <c:v>4.0000000000000008E-2</c:v>
                </c:pt>
              </c:numCache>
            </c:numRef>
          </c:val>
          <c:extLst xmlns:c16r2="http://schemas.microsoft.com/office/drawing/2015/06/chart">
            <c:ext xmlns:c16="http://schemas.microsoft.com/office/drawing/2014/chart" uri="{C3380CC4-5D6E-409C-BE32-E72D297353CC}">
              <c16:uniqueId val="{00000000-2379-4DB8-8B1B-CEB57CB39983}"/>
            </c:ext>
          </c:extLst>
        </c:ser>
        <c:dLbls>
          <c:showVal val="1"/>
        </c:dLbls>
        <c:firstSliceAng val="0"/>
      </c:pieChart>
      <c:spPr>
        <a:noFill/>
        <a:ln>
          <a:noFill/>
        </a:ln>
        <a:effectLst/>
      </c:spPr>
    </c:plotArea>
    <c:legend>
      <c:legendPos val="b"/>
      <c:layout>
        <c:manualLayout>
          <c:xMode val="edge"/>
          <c:yMode val="edge"/>
          <c:x val="0.6763463037020806"/>
          <c:y val="0.27409532360091332"/>
          <c:w val="0.20193693575534707"/>
          <c:h val="0.46650229332967852"/>
        </c:manualLayout>
      </c:layout>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it-IT"/>
  <c:chart>
    <c:autoTitleDeleted val="1"/>
    <c:plotArea>
      <c:layout/>
      <c:lineChart>
        <c:grouping val="standard"/>
        <c:ser>
          <c:idx val="0"/>
          <c:order val="0"/>
          <c:tx>
            <c:strRef>
              <c:f>Sheet1!$B$1</c:f>
              <c:strCache>
                <c:ptCount val="1"/>
                <c:pt idx="0">
                  <c:v>Turnover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5"/>
                <c:pt idx="0">
                  <c:v>FY 12-13</c:v>
                </c:pt>
                <c:pt idx="1">
                  <c:v>FY 13-14</c:v>
                </c:pt>
                <c:pt idx="2">
                  <c:v>FY 14-15</c:v>
                </c:pt>
                <c:pt idx="3">
                  <c:v>FY 15-16</c:v>
                </c:pt>
                <c:pt idx="4">
                  <c:v>FY 16-17</c:v>
                </c:pt>
              </c:strCache>
            </c:strRef>
          </c:cat>
          <c:val>
            <c:numRef>
              <c:f>Sheet1!$B$2:$B$6</c:f>
              <c:numCache>
                <c:formatCode>General</c:formatCode>
                <c:ptCount val="5"/>
                <c:pt idx="0">
                  <c:v>4.3</c:v>
                </c:pt>
                <c:pt idx="1">
                  <c:v>5.9</c:v>
                </c:pt>
                <c:pt idx="2">
                  <c:v>7.3</c:v>
                </c:pt>
                <c:pt idx="3">
                  <c:v>9.4</c:v>
                </c:pt>
                <c:pt idx="4">
                  <c:v>10.9</c:v>
                </c:pt>
              </c:numCache>
            </c:numRef>
          </c:val>
          <c:extLst xmlns:c16r2="http://schemas.microsoft.com/office/drawing/2015/06/chart">
            <c:ext xmlns:c16="http://schemas.microsoft.com/office/drawing/2014/chart" uri="{C3380CC4-5D6E-409C-BE32-E72D297353CC}">
              <c16:uniqueId val="{00000000-BFB8-475A-AC34-3B34CDF21E68}"/>
            </c:ext>
          </c:extLst>
        </c:ser>
        <c:ser>
          <c:idx val="1"/>
          <c:order val="1"/>
          <c:tx>
            <c:strRef>
              <c:f>Sheet1!$C$1</c:f>
              <c:strCache>
                <c:ptCount val="1"/>
                <c:pt idx="0">
                  <c:v>EBITDA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Sheet1!$A$2:$A$6</c:f>
              <c:strCache>
                <c:ptCount val="5"/>
                <c:pt idx="0">
                  <c:v>FY 12-13</c:v>
                </c:pt>
                <c:pt idx="1">
                  <c:v>FY 13-14</c:v>
                </c:pt>
                <c:pt idx="2">
                  <c:v>FY 14-15</c:v>
                </c:pt>
                <c:pt idx="3">
                  <c:v>FY 15-16</c:v>
                </c:pt>
                <c:pt idx="4">
                  <c:v>FY 16-17</c:v>
                </c:pt>
              </c:strCache>
            </c:strRef>
          </c:cat>
          <c:val>
            <c:numRef>
              <c:f>Sheet1!$C$2:$C$6</c:f>
              <c:numCache>
                <c:formatCode>General</c:formatCode>
                <c:ptCount val="5"/>
                <c:pt idx="0">
                  <c:v>0.26</c:v>
                </c:pt>
                <c:pt idx="1">
                  <c:v>-0.94000000000000006</c:v>
                </c:pt>
                <c:pt idx="2">
                  <c:v>1.07</c:v>
                </c:pt>
                <c:pt idx="3">
                  <c:v>0.55000000000000004</c:v>
                </c:pt>
                <c:pt idx="4">
                  <c:v>1.9600000000000002</c:v>
                </c:pt>
              </c:numCache>
            </c:numRef>
          </c:val>
          <c:extLst xmlns:c16r2="http://schemas.microsoft.com/office/drawing/2015/06/chart">
            <c:ext xmlns:c16="http://schemas.microsoft.com/office/drawing/2014/chart" uri="{C3380CC4-5D6E-409C-BE32-E72D297353CC}">
              <c16:uniqueId val="{00000001-BFB8-475A-AC34-3B34CDF21E68}"/>
            </c:ext>
          </c:extLst>
        </c:ser>
        <c:ser>
          <c:idx val="2"/>
          <c:order val="2"/>
          <c:tx>
            <c:strRef>
              <c:f>Sheet1!$D$1</c:f>
              <c:strCache>
                <c:ptCount val="1"/>
                <c:pt idx="0">
                  <c:v>Profit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Sheet1!$A$2:$A$6</c:f>
              <c:strCache>
                <c:ptCount val="5"/>
                <c:pt idx="0">
                  <c:v>FY 12-13</c:v>
                </c:pt>
                <c:pt idx="1">
                  <c:v>FY 13-14</c:v>
                </c:pt>
                <c:pt idx="2">
                  <c:v>FY 14-15</c:v>
                </c:pt>
                <c:pt idx="3">
                  <c:v>FY 15-16</c:v>
                </c:pt>
                <c:pt idx="4">
                  <c:v>FY 16-17</c:v>
                </c:pt>
              </c:strCache>
            </c:strRef>
          </c:cat>
          <c:val>
            <c:numRef>
              <c:f>Sheet1!$D$2:$D$6</c:f>
              <c:numCache>
                <c:formatCode>General</c:formatCode>
                <c:ptCount val="5"/>
                <c:pt idx="0">
                  <c:v>-0.19</c:v>
                </c:pt>
                <c:pt idx="1">
                  <c:v>-1.2</c:v>
                </c:pt>
                <c:pt idx="2">
                  <c:v>0.83000000000000007</c:v>
                </c:pt>
                <c:pt idx="3">
                  <c:v>0.21000000000000002</c:v>
                </c:pt>
                <c:pt idx="4">
                  <c:v>0.98</c:v>
                </c:pt>
              </c:numCache>
            </c:numRef>
          </c:val>
          <c:extLst xmlns:c16r2="http://schemas.microsoft.com/office/drawing/2015/06/chart">
            <c:ext xmlns:c16="http://schemas.microsoft.com/office/drawing/2014/chart" uri="{C3380CC4-5D6E-409C-BE32-E72D297353CC}">
              <c16:uniqueId val="{00000002-BFB8-475A-AC34-3B34CDF21E68}"/>
            </c:ext>
          </c:extLst>
        </c:ser>
        <c:dLbls/>
        <c:marker val="1"/>
        <c:axId val="114563328"/>
        <c:axId val="114573312"/>
      </c:lineChart>
      <c:catAx>
        <c:axId val="114563328"/>
        <c:scaling>
          <c:orientation val="minMax"/>
        </c:scaling>
        <c:axPos val="b"/>
        <c:numFmt formatCode="General" sourceLinked="1"/>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114573312"/>
        <c:crosses val="autoZero"/>
        <c:auto val="1"/>
        <c:lblAlgn val="ctr"/>
        <c:lblOffset val="100"/>
      </c:catAx>
      <c:valAx>
        <c:axId val="1145733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114563328"/>
        <c:crossesAt val="1"/>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it-IT"/>
  <c:chart>
    <c:autoTitleDeleted val="1"/>
    <c:plotArea>
      <c:layout/>
      <c:lineChart>
        <c:grouping val="standard"/>
        <c:ser>
          <c:idx val="0"/>
          <c:order val="0"/>
          <c:tx>
            <c:strRef>
              <c:f>Sheet1!$B$1</c:f>
              <c:strCache>
                <c:ptCount val="1"/>
                <c:pt idx="0">
                  <c:v>Turnover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FY 13-14</c:v>
                </c:pt>
                <c:pt idx="1">
                  <c:v>FY 14-15</c:v>
                </c:pt>
                <c:pt idx="2">
                  <c:v>FY 15-16</c:v>
                </c:pt>
                <c:pt idx="3">
                  <c:v>FY 16-17</c:v>
                </c:pt>
              </c:strCache>
            </c:strRef>
          </c:cat>
          <c:val>
            <c:numRef>
              <c:f>Sheet1!$B$2:$B$5</c:f>
              <c:numCache>
                <c:formatCode>General</c:formatCode>
                <c:ptCount val="4"/>
                <c:pt idx="1">
                  <c:v>0.23</c:v>
                </c:pt>
                <c:pt idx="2">
                  <c:v>0.98</c:v>
                </c:pt>
                <c:pt idx="3">
                  <c:v>1.76</c:v>
                </c:pt>
              </c:numCache>
            </c:numRef>
          </c:val>
          <c:extLst xmlns:c16r2="http://schemas.microsoft.com/office/drawing/2015/06/chart">
            <c:ext xmlns:c16="http://schemas.microsoft.com/office/drawing/2014/chart" uri="{C3380CC4-5D6E-409C-BE32-E72D297353CC}">
              <c16:uniqueId val="{00000000-EB16-4586-B7BB-4AAA2E1F3808}"/>
            </c:ext>
          </c:extLst>
        </c:ser>
        <c:ser>
          <c:idx val="1"/>
          <c:order val="1"/>
          <c:tx>
            <c:strRef>
              <c:f>Sheet1!$C$1</c:f>
              <c:strCache>
                <c:ptCount val="1"/>
                <c:pt idx="0">
                  <c:v>EBITDA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FY 13-14</c:v>
                </c:pt>
                <c:pt idx="1">
                  <c:v>FY 14-15</c:v>
                </c:pt>
                <c:pt idx="2">
                  <c:v>FY 15-16</c:v>
                </c:pt>
                <c:pt idx="3">
                  <c:v>FY 16-17</c:v>
                </c:pt>
              </c:strCache>
            </c:strRef>
          </c:cat>
          <c:val>
            <c:numRef>
              <c:f>Sheet1!$C$2:$C$5</c:f>
              <c:numCache>
                <c:formatCode>General</c:formatCode>
                <c:ptCount val="4"/>
                <c:pt idx="0">
                  <c:v>7.6999999999999999E-2</c:v>
                </c:pt>
                <c:pt idx="1">
                  <c:v>0.11</c:v>
                </c:pt>
                <c:pt idx="2">
                  <c:v>-0.13</c:v>
                </c:pt>
                <c:pt idx="3">
                  <c:v>0.45</c:v>
                </c:pt>
              </c:numCache>
            </c:numRef>
          </c:val>
          <c:extLst xmlns:c16r2="http://schemas.microsoft.com/office/drawing/2015/06/chart">
            <c:ext xmlns:c16="http://schemas.microsoft.com/office/drawing/2014/chart" uri="{C3380CC4-5D6E-409C-BE32-E72D297353CC}">
              <c16:uniqueId val="{00000001-EB16-4586-B7BB-4AAA2E1F3808}"/>
            </c:ext>
          </c:extLst>
        </c:ser>
        <c:ser>
          <c:idx val="2"/>
          <c:order val="2"/>
          <c:tx>
            <c:strRef>
              <c:f>Sheet1!$D$1</c:f>
              <c:strCache>
                <c:ptCount val="1"/>
                <c:pt idx="0">
                  <c:v>Profit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FY 13-14</c:v>
                </c:pt>
                <c:pt idx="1">
                  <c:v>FY 14-15</c:v>
                </c:pt>
                <c:pt idx="2">
                  <c:v>FY 15-16</c:v>
                </c:pt>
                <c:pt idx="3">
                  <c:v>FY 16-17</c:v>
                </c:pt>
              </c:strCache>
            </c:strRef>
          </c:cat>
          <c:val>
            <c:numRef>
              <c:f>Sheet1!$D$2:$D$5</c:f>
              <c:numCache>
                <c:formatCode>General</c:formatCode>
                <c:ptCount val="4"/>
                <c:pt idx="0">
                  <c:v>-7.5000000000000011E-2</c:v>
                </c:pt>
                <c:pt idx="1">
                  <c:v>-0.19</c:v>
                </c:pt>
                <c:pt idx="2">
                  <c:v>-0.82000000000000006</c:v>
                </c:pt>
                <c:pt idx="3">
                  <c:v>2.0000000000000004E-2</c:v>
                </c:pt>
              </c:numCache>
            </c:numRef>
          </c:val>
          <c:extLst xmlns:c16r2="http://schemas.microsoft.com/office/drawing/2015/06/chart">
            <c:ext xmlns:c16="http://schemas.microsoft.com/office/drawing/2014/chart" uri="{C3380CC4-5D6E-409C-BE32-E72D297353CC}">
              <c16:uniqueId val="{00000002-EB16-4586-B7BB-4AAA2E1F3808}"/>
            </c:ext>
          </c:extLst>
        </c:ser>
        <c:dLbls/>
        <c:marker val="1"/>
        <c:axId val="114796416"/>
        <c:axId val="114797952"/>
      </c:lineChart>
      <c:catAx>
        <c:axId val="114796416"/>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114797952"/>
        <c:crosses val="autoZero"/>
        <c:auto val="1"/>
        <c:lblAlgn val="ctr"/>
        <c:lblOffset val="100"/>
      </c:catAx>
      <c:valAx>
        <c:axId val="11479795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11479641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8AC33-8766-4986-98DF-D43F3EDAE28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7A5A5A5F-8448-4488-A284-C1475EA52702}">
      <dgm:prSet phldrT="[Testo]" custT="1"/>
      <dgm:spPr>
        <a:solidFill>
          <a:srgbClr val="638CAE">
            <a:alpha val="80000"/>
          </a:srgbClr>
        </a:solidFill>
        <a:ln>
          <a:noFill/>
        </a:ln>
      </dgm:spPr>
      <dgm:t>
        <a:bodyPr/>
        <a:lstStyle/>
        <a:p>
          <a:r>
            <a:rPr lang="it-IT" sz="1300" dirty="0" err="1">
              <a:solidFill>
                <a:schemeClr val="tx1"/>
              </a:solidFill>
            </a:rPr>
            <a:t>Indian</a:t>
          </a:r>
          <a:r>
            <a:rPr lang="it-IT" sz="1300" dirty="0">
              <a:solidFill>
                <a:schemeClr val="tx1"/>
              </a:solidFill>
            </a:rPr>
            <a:t> Market </a:t>
          </a:r>
          <a:r>
            <a:rPr lang="it-IT" sz="1300" dirty="0" err="1">
              <a:solidFill>
                <a:schemeClr val="tx1"/>
              </a:solidFill>
            </a:rPr>
            <a:t>Penetration</a:t>
          </a:r>
          <a:endParaRPr lang="it-IT" sz="1300" dirty="0">
            <a:solidFill>
              <a:schemeClr val="tx1"/>
            </a:solidFill>
          </a:endParaRPr>
        </a:p>
      </dgm:t>
    </dgm:pt>
    <dgm:pt modelId="{095D2A3E-9D7C-4FD8-8EF2-23808D53DC4F}" type="parTrans" cxnId="{5B564CF8-836F-466C-A589-CF4BCE4B194F}">
      <dgm:prSet/>
      <dgm:spPr/>
      <dgm:t>
        <a:bodyPr/>
        <a:lstStyle/>
        <a:p>
          <a:endParaRPr lang="it-IT"/>
        </a:p>
      </dgm:t>
    </dgm:pt>
    <dgm:pt modelId="{D0B049AE-9A6C-48AD-9EB8-9946B29CE06E}" type="sibTrans" cxnId="{5B564CF8-836F-466C-A589-CF4BCE4B194F}">
      <dgm:prSet/>
      <dgm:spPr/>
      <dgm:t>
        <a:bodyPr/>
        <a:lstStyle/>
        <a:p>
          <a:endParaRPr lang="it-IT"/>
        </a:p>
      </dgm:t>
    </dgm:pt>
    <dgm:pt modelId="{466E63AE-98BB-47DB-B6FF-32B94159EAE5}">
      <dgm:prSet phldrT="[Testo]" custT="1"/>
      <dgm:spPr>
        <a:solidFill>
          <a:schemeClr val="accent2"/>
        </a:solidFill>
        <a:ln>
          <a:noFill/>
        </a:ln>
      </dgm:spPr>
      <dgm:t>
        <a:bodyPr/>
        <a:lstStyle/>
        <a:p>
          <a:r>
            <a:rPr lang="it-IT" sz="1300" dirty="0">
              <a:solidFill>
                <a:schemeClr val="tx1"/>
              </a:solidFill>
            </a:rPr>
            <a:t>Direct Entry</a:t>
          </a:r>
        </a:p>
      </dgm:t>
    </dgm:pt>
    <dgm:pt modelId="{C576A857-C661-49BC-B41D-30367D084446}" type="parTrans" cxnId="{E03310E3-9840-4C54-BB3B-E3BCD524DB3A}">
      <dgm:prSet/>
      <dgm:spPr/>
      <dgm:t>
        <a:bodyPr/>
        <a:lstStyle/>
        <a:p>
          <a:endParaRPr lang="it-IT"/>
        </a:p>
      </dgm:t>
    </dgm:pt>
    <dgm:pt modelId="{D21C4B5B-0EC8-4016-9A1D-5031E89FAFED}" type="sibTrans" cxnId="{E03310E3-9840-4C54-BB3B-E3BCD524DB3A}">
      <dgm:prSet/>
      <dgm:spPr/>
      <dgm:t>
        <a:bodyPr/>
        <a:lstStyle/>
        <a:p>
          <a:endParaRPr lang="it-IT"/>
        </a:p>
      </dgm:t>
    </dgm:pt>
    <dgm:pt modelId="{E37FB74E-A8C7-453A-9CC5-6A71D3902C35}">
      <dgm:prSet phldrT="[Testo]" custT="1"/>
      <dgm:spPr>
        <a:solidFill>
          <a:srgbClr val="9FB8CD">
            <a:alpha val="74118"/>
          </a:srgbClr>
        </a:solidFill>
        <a:ln>
          <a:noFill/>
        </a:ln>
      </dgm:spPr>
      <dgm:t>
        <a:bodyPr/>
        <a:lstStyle/>
        <a:p>
          <a:r>
            <a:rPr lang="it-IT" sz="1300" dirty="0" err="1">
              <a:solidFill>
                <a:schemeClr val="tx1"/>
              </a:solidFill>
            </a:rPr>
            <a:t>Foreign</a:t>
          </a:r>
          <a:r>
            <a:rPr lang="it-IT" sz="1300" dirty="0">
              <a:solidFill>
                <a:schemeClr val="tx1"/>
              </a:solidFill>
            </a:rPr>
            <a:t> </a:t>
          </a:r>
          <a:r>
            <a:rPr lang="it-IT" sz="1300" dirty="0" err="1">
              <a:solidFill>
                <a:schemeClr val="tx1"/>
              </a:solidFill>
            </a:rPr>
            <a:t>Corporates</a:t>
          </a:r>
          <a:endParaRPr lang="it-IT" sz="1300" dirty="0">
            <a:solidFill>
              <a:schemeClr val="tx1"/>
            </a:solidFill>
          </a:endParaRPr>
        </a:p>
      </dgm:t>
    </dgm:pt>
    <dgm:pt modelId="{E43CCA1F-1A9B-4230-BEBD-2744F90AE75E}" type="parTrans" cxnId="{5233D1CF-CAE3-4915-94B8-043EC27AF1DE}">
      <dgm:prSet/>
      <dgm:spPr/>
      <dgm:t>
        <a:bodyPr/>
        <a:lstStyle/>
        <a:p>
          <a:endParaRPr lang="it-IT"/>
        </a:p>
      </dgm:t>
    </dgm:pt>
    <dgm:pt modelId="{1AA5F918-087E-4859-8E32-4DBB0E3023D3}" type="sibTrans" cxnId="{5233D1CF-CAE3-4915-94B8-043EC27AF1DE}">
      <dgm:prSet/>
      <dgm:spPr/>
      <dgm:t>
        <a:bodyPr/>
        <a:lstStyle/>
        <a:p>
          <a:endParaRPr lang="it-IT"/>
        </a:p>
      </dgm:t>
    </dgm:pt>
    <dgm:pt modelId="{B77EBE7B-AD9C-44A8-9883-E83663CF10D6}">
      <dgm:prSet phldrT="[Testo]" custT="1"/>
      <dgm:spPr>
        <a:solidFill>
          <a:srgbClr val="9FB8CD">
            <a:alpha val="74118"/>
          </a:srgbClr>
        </a:solidFill>
        <a:ln>
          <a:noFill/>
        </a:ln>
      </dgm:spPr>
      <dgm:t>
        <a:bodyPr/>
        <a:lstStyle/>
        <a:p>
          <a:r>
            <a:rPr lang="it-IT" sz="1300" dirty="0" err="1">
              <a:solidFill>
                <a:schemeClr val="tx1"/>
              </a:solidFill>
            </a:rPr>
            <a:t>Indian</a:t>
          </a:r>
          <a:r>
            <a:rPr lang="it-IT" sz="1300" dirty="0">
              <a:solidFill>
                <a:schemeClr val="tx1"/>
              </a:solidFill>
            </a:rPr>
            <a:t> </a:t>
          </a:r>
          <a:r>
            <a:rPr lang="it-IT" sz="1300" dirty="0" err="1">
              <a:solidFill>
                <a:schemeClr val="tx1"/>
              </a:solidFill>
            </a:rPr>
            <a:t>Corporates</a:t>
          </a:r>
          <a:endParaRPr lang="it-IT" sz="1300" dirty="0">
            <a:solidFill>
              <a:schemeClr val="tx1"/>
            </a:solidFill>
          </a:endParaRPr>
        </a:p>
      </dgm:t>
    </dgm:pt>
    <dgm:pt modelId="{ACD18E74-BCFF-473D-9793-C7A853600621}" type="parTrans" cxnId="{80BAD035-88C8-4E2D-BD3B-C899DA52E4BD}">
      <dgm:prSet/>
      <dgm:spPr/>
      <dgm:t>
        <a:bodyPr/>
        <a:lstStyle/>
        <a:p>
          <a:endParaRPr lang="it-IT"/>
        </a:p>
      </dgm:t>
    </dgm:pt>
    <dgm:pt modelId="{522AF2E7-E3D6-4F2D-A29C-37799E4B7D64}" type="sibTrans" cxnId="{80BAD035-88C8-4E2D-BD3B-C899DA52E4BD}">
      <dgm:prSet/>
      <dgm:spPr/>
      <dgm:t>
        <a:bodyPr/>
        <a:lstStyle/>
        <a:p>
          <a:endParaRPr lang="it-IT"/>
        </a:p>
      </dgm:t>
    </dgm:pt>
    <dgm:pt modelId="{662DD253-8137-48F4-963E-F179F12E2B3F}">
      <dgm:prSet phldrT="[Testo]" custT="1"/>
      <dgm:spPr>
        <a:solidFill>
          <a:schemeClr val="accent2"/>
        </a:solidFill>
        <a:ln>
          <a:noFill/>
        </a:ln>
      </dgm:spPr>
      <dgm:t>
        <a:bodyPr/>
        <a:lstStyle/>
        <a:p>
          <a:r>
            <a:rPr lang="it-IT" sz="1300" dirty="0" err="1">
              <a:solidFill>
                <a:schemeClr val="tx1"/>
              </a:solidFill>
            </a:rPr>
            <a:t>Indirect</a:t>
          </a:r>
          <a:r>
            <a:rPr lang="it-IT" sz="1300" dirty="0">
              <a:solidFill>
                <a:schemeClr val="tx1"/>
              </a:solidFill>
            </a:rPr>
            <a:t> Entry</a:t>
          </a:r>
        </a:p>
      </dgm:t>
    </dgm:pt>
    <dgm:pt modelId="{E40A4FE3-DAF5-4A64-A880-4BD0C3C06F89}" type="parTrans" cxnId="{E6381D73-8DBD-4CCC-B62F-E876E0D03BF9}">
      <dgm:prSet/>
      <dgm:spPr/>
      <dgm:t>
        <a:bodyPr/>
        <a:lstStyle/>
        <a:p>
          <a:endParaRPr lang="it-IT"/>
        </a:p>
      </dgm:t>
    </dgm:pt>
    <dgm:pt modelId="{38791FEF-8C59-4E01-8B37-8FAA23DD0A56}" type="sibTrans" cxnId="{E6381D73-8DBD-4CCC-B62F-E876E0D03BF9}">
      <dgm:prSet/>
      <dgm:spPr/>
      <dgm:t>
        <a:bodyPr/>
        <a:lstStyle/>
        <a:p>
          <a:endParaRPr lang="it-IT"/>
        </a:p>
      </dgm:t>
    </dgm:pt>
    <dgm:pt modelId="{88FD30D8-CD95-42D6-AAD9-916EBEAB8E75}">
      <dgm:prSet phldrT="[Testo]" custT="1"/>
      <dgm:spPr>
        <a:solidFill>
          <a:srgbClr val="9FB8CD">
            <a:alpha val="74118"/>
          </a:srgbClr>
        </a:solidFill>
        <a:ln>
          <a:noFill/>
        </a:ln>
      </dgm:spPr>
      <dgm:t>
        <a:bodyPr/>
        <a:lstStyle/>
        <a:p>
          <a:r>
            <a:rPr lang="it-IT" sz="1300" dirty="0" err="1">
              <a:solidFill>
                <a:schemeClr val="tx1"/>
              </a:solidFill>
            </a:rPr>
            <a:t>Importer</a:t>
          </a:r>
          <a:endParaRPr lang="it-IT" sz="1300" dirty="0">
            <a:solidFill>
              <a:schemeClr val="tx1"/>
            </a:solidFill>
          </a:endParaRPr>
        </a:p>
      </dgm:t>
    </dgm:pt>
    <dgm:pt modelId="{E2E37DEC-3FB1-422F-98B9-1277BDB37407}" type="parTrans" cxnId="{04760B7D-7891-41EB-9031-8AC9920A76CC}">
      <dgm:prSet/>
      <dgm:spPr/>
      <dgm:t>
        <a:bodyPr/>
        <a:lstStyle/>
        <a:p>
          <a:endParaRPr lang="it-IT"/>
        </a:p>
      </dgm:t>
    </dgm:pt>
    <dgm:pt modelId="{844E0740-1F6D-4105-BFA6-098F04CBACC6}" type="sibTrans" cxnId="{04760B7D-7891-41EB-9031-8AC9920A76CC}">
      <dgm:prSet/>
      <dgm:spPr/>
      <dgm:t>
        <a:bodyPr/>
        <a:lstStyle/>
        <a:p>
          <a:endParaRPr lang="it-IT"/>
        </a:p>
      </dgm:t>
    </dgm:pt>
    <dgm:pt modelId="{60F715DE-989F-4DA8-9A08-59C5F58A3142}">
      <dgm:prSet phldrT="[Testo]" custT="1"/>
      <dgm:spPr>
        <a:solidFill>
          <a:srgbClr val="9FB8CD">
            <a:alpha val="74118"/>
          </a:srgbClr>
        </a:solidFill>
        <a:ln>
          <a:noFill/>
        </a:ln>
      </dgm:spPr>
      <dgm:t>
        <a:bodyPr/>
        <a:lstStyle/>
        <a:p>
          <a:r>
            <a:rPr lang="it-IT" sz="1300" dirty="0">
              <a:solidFill>
                <a:schemeClr val="tx1"/>
              </a:solidFill>
            </a:rPr>
            <a:t>Franchisee</a:t>
          </a:r>
        </a:p>
      </dgm:t>
    </dgm:pt>
    <dgm:pt modelId="{B5A530AF-4F1C-4E5A-8DBC-6F2C9172F37B}" type="parTrans" cxnId="{381E22E3-1C3D-4649-B6A0-AD8911DAF5DD}">
      <dgm:prSet/>
      <dgm:spPr/>
      <dgm:t>
        <a:bodyPr/>
        <a:lstStyle/>
        <a:p>
          <a:endParaRPr lang="it-IT"/>
        </a:p>
      </dgm:t>
    </dgm:pt>
    <dgm:pt modelId="{C12E83DC-7D2F-4AB4-A5A2-EDF79066CB91}" type="sibTrans" cxnId="{381E22E3-1C3D-4649-B6A0-AD8911DAF5DD}">
      <dgm:prSet/>
      <dgm:spPr/>
      <dgm:t>
        <a:bodyPr/>
        <a:lstStyle/>
        <a:p>
          <a:endParaRPr lang="it-IT"/>
        </a:p>
      </dgm:t>
    </dgm:pt>
    <dgm:pt modelId="{379BBFF2-E5E5-4733-974B-C72E87224BD1}">
      <dgm:prSet phldrT="[Testo]" custT="1"/>
      <dgm:spPr>
        <a:solidFill>
          <a:srgbClr val="9FB8CD">
            <a:alpha val="74118"/>
          </a:srgbClr>
        </a:solidFill>
        <a:ln>
          <a:noFill/>
        </a:ln>
      </dgm:spPr>
      <dgm:t>
        <a:bodyPr/>
        <a:lstStyle/>
        <a:p>
          <a:r>
            <a:rPr lang="it-IT" sz="1300" dirty="0">
              <a:solidFill>
                <a:schemeClr val="tx1"/>
              </a:solidFill>
            </a:rPr>
            <a:t>C&amp;F Agent</a:t>
          </a:r>
        </a:p>
      </dgm:t>
    </dgm:pt>
    <dgm:pt modelId="{955E7880-60AA-4AE3-AF4B-1407518C8B53}" type="parTrans" cxnId="{693A6911-64FF-46AF-8034-AFBA63B128B9}">
      <dgm:prSet/>
      <dgm:spPr/>
      <dgm:t>
        <a:bodyPr/>
        <a:lstStyle/>
        <a:p>
          <a:endParaRPr lang="it-IT"/>
        </a:p>
      </dgm:t>
    </dgm:pt>
    <dgm:pt modelId="{387270C5-8C14-4B3A-994B-D9BFBF9F7488}" type="sibTrans" cxnId="{693A6911-64FF-46AF-8034-AFBA63B128B9}">
      <dgm:prSet/>
      <dgm:spPr/>
      <dgm:t>
        <a:bodyPr/>
        <a:lstStyle/>
        <a:p>
          <a:endParaRPr lang="it-IT"/>
        </a:p>
      </dgm:t>
    </dgm:pt>
    <dgm:pt modelId="{8D6BD872-AF9E-4687-A9D9-3CE2546F7779}" type="pres">
      <dgm:prSet presAssocID="{94B8AC33-8766-4986-98DF-D43F3EDAE286}" presName="diagram" presStyleCnt="0">
        <dgm:presLayoutVars>
          <dgm:chPref val="1"/>
          <dgm:dir/>
          <dgm:animOne val="branch"/>
          <dgm:animLvl val="lvl"/>
          <dgm:resizeHandles val="exact"/>
        </dgm:presLayoutVars>
      </dgm:prSet>
      <dgm:spPr/>
      <dgm:t>
        <a:bodyPr/>
        <a:lstStyle/>
        <a:p>
          <a:endParaRPr lang="it-IT"/>
        </a:p>
      </dgm:t>
    </dgm:pt>
    <dgm:pt modelId="{C1586C92-D681-4144-A760-433691C97418}" type="pres">
      <dgm:prSet presAssocID="{7A5A5A5F-8448-4488-A284-C1475EA52702}" presName="root1" presStyleCnt="0"/>
      <dgm:spPr/>
    </dgm:pt>
    <dgm:pt modelId="{D37DAA3D-4AA3-4077-82BB-413A05166073}" type="pres">
      <dgm:prSet presAssocID="{7A5A5A5F-8448-4488-A284-C1475EA52702}" presName="LevelOneTextNode" presStyleLbl="node0" presStyleIdx="0" presStyleCnt="1" custScaleX="114963" custLinFactNeighborX="-88" custLinFactNeighborY="50551">
        <dgm:presLayoutVars>
          <dgm:chPref val="3"/>
        </dgm:presLayoutVars>
      </dgm:prSet>
      <dgm:spPr>
        <a:prstGeom prst="rect">
          <a:avLst/>
        </a:prstGeom>
      </dgm:spPr>
      <dgm:t>
        <a:bodyPr/>
        <a:lstStyle/>
        <a:p>
          <a:endParaRPr lang="it-IT"/>
        </a:p>
      </dgm:t>
    </dgm:pt>
    <dgm:pt modelId="{15226B1A-77A2-48B9-A0C2-70B631CCF172}" type="pres">
      <dgm:prSet presAssocID="{7A5A5A5F-8448-4488-A284-C1475EA52702}" presName="level2hierChild" presStyleCnt="0"/>
      <dgm:spPr/>
    </dgm:pt>
    <dgm:pt modelId="{D8D403C5-C606-4716-BD26-78AADBE12A9A}" type="pres">
      <dgm:prSet presAssocID="{C576A857-C661-49BC-B41D-30367D084446}" presName="conn2-1" presStyleLbl="parChTrans1D2" presStyleIdx="0" presStyleCnt="2"/>
      <dgm:spPr/>
      <dgm:t>
        <a:bodyPr/>
        <a:lstStyle/>
        <a:p>
          <a:endParaRPr lang="it-IT"/>
        </a:p>
      </dgm:t>
    </dgm:pt>
    <dgm:pt modelId="{39A7B7B5-E52C-4EAD-81AB-B94DAD4DE0A1}" type="pres">
      <dgm:prSet presAssocID="{C576A857-C661-49BC-B41D-30367D084446}" presName="connTx" presStyleLbl="parChTrans1D2" presStyleIdx="0" presStyleCnt="2"/>
      <dgm:spPr/>
      <dgm:t>
        <a:bodyPr/>
        <a:lstStyle/>
        <a:p>
          <a:endParaRPr lang="it-IT"/>
        </a:p>
      </dgm:t>
    </dgm:pt>
    <dgm:pt modelId="{249DF21E-A865-4BED-8941-DDDB65644E48}" type="pres">
      <dgm:prSet presAssocID="{466E63AE-98BB-47DB-B6FF-32B94159EAE5}" presName="root2" presStyleCnt="0"/>
      <dgm:spPr/>
    </dgm:pt>
    <dgm:pt modelId="{894A2CDC-74B5-4D55-A8DA-9DE278C449A6}" type="pres">
      <dgm:prSet presAssocID="{466E63AE-98BB-47DB-B6FF-32B94159EAE5}" presName="LevelTwoTextNode" presStyleLbl="node2" presStyleIdx="0" presStyleCnt="2" custScaleX="114963" custLinFactNeighborX="-2779" custLinFactNeighborY="14457">
        <dgm:presLayoutVars>
          <dgm:chPref val="3"/>
        </dgm:presLayoutVars>
      </dgm:prSet>
      <dgm:spPr>
        <a:prstGeom prst="rect">
          <a:avLst/>
        </a:prstGeom>
      </dgm:spPr>
      <dgm:t>
        <a:bodyPr/>
        <a:lstStyle/>
        <a:p>
          <a:endParaRPr lang="it-IT"/>
        </a:p>
      </dgm:t>
    </dgm:pt>
    <dgm:pt modelId="{4E23D24B-54D4-45EA-8E2A-81770A56FFA1}" type="pres">
      <dgm:prSet presAssocID="{466E63AE-98BB-47DB-B6FF-32B94159EAE5}" presName="level3hierChild" presStyleCnt="0"/>
      <dgm:spPr/>
    </dgm:pt>
    <dgm:pt modelId="{C474433F-FD6A-41D8-97EB-25CFF93BEAEA}" type="pres">
      <dgm:prSet presAssocID="{E43CCA1F-1A9B-4230-BEBD-2744F90AE75E}" presName="conn2-1" presStyleLbl="parChTrans1D3" presStyleIdx="0" presStyleCnt="5"/>
      <dgm:spPr/>
      <dgm:t>
        <a:bodyPr/>
        <a:lstStyle/>
        <a:p>
          <a:endParaRPr lang="it-IT"/>
        </a:p>
      </dgm:t>
    </dgm:pt>
    <dgm:pt modelId="{1C2711E5-26B7-4699-9C93-60489EAEDBDF}" type="pres">
      <dgm:prSet presAssocID="{E43CCA1F-1A9B-4230-BEBD-2744F90AE75E}" presName="connTx" presStyleLbl="parChTrans1D3" presStyleIdx="0" presStyleCnt="5"/>
      <dgm:spPr/>
      <dgm:t>
        <a:bodyPr/>
        <a:lstStyle/>
        <a:p>
          <a:endParaRPr lang="it-IT"/>
        </a:p>
      </dgm:t>
    </dgm:pt>
    <dgm:pt modelId="{690E6CB4-6601-4003-BD71-7FACFBC70A0E}" type="pres">
      <dgm:prSet presAssocID="{E37FB74E-A8C7-453A-9CC5-6A71D3902C35}" presName="root2" presStyleCnt="0"/>
      <dgm:spPr/>
    </dgm:pt>
    <dgm:pt modelId="{2EA36152-2133-4888-9875-941828111FBE}" type="pres">
      <dgm:prSet presAssocID="{E37FB74E-A8C7-453A-9CC5-6A71D3902C35}" presName="LevelTwoTextNode" presStyleLbl="node3" presStyleIdx="0" presStyleCnt="5" custScaleX="114500" custLinFactNeighborX="-2413" custLinFactNeighborY="-40188">
        <dgm:presLayoutVars>
          <dgm:chPref val="3"/>
        </dgm:presLayoutVars>
      </dgm:prSet>
      <dgm:spPr>
        <a:prstGeom prst="rect">
          <a:avLst/>
        </a:prstGeom>
      </dgm:spPr>
      <dgm:t>
        <a:bodyPr/>
        <a:lstStyle/>
        <a:p>
          <a:endParaRPr lang="it-IT"/>
        </a:p>
      </dgm:t>
    </dgm:pt>
    <dgm:pt modelId="{0927951A-1BC9-4F75-8100-20D47AE68224}" type="pres">
      <dgm:prSet presAssocID="{E37FB74E-A8C7-453A-9CC5-6A71D3902C35}" presName="level3hierChild" presStyleCnt="0"/>
      <dgm:spPr/>
    </dgm:pt>
    <dgm:pt modelId="{81D9BC6A-D3CA-4241-BE0B-4BC5245310D1}" type="pres">
      <dgm:prSet presAssocID="{ACD18E74-BCFF-473D-9793-C7A853600621}" presName="conn2-1" presStyleLbl="parChTrans1D3" presStyleIdx="1" presStyleCnt="5"/>
      <dgm:spPr/>
      <dgm:t>
        <a:bodyPr/>
        <a:lstStyle/>
        <a:p>
          <a:endParaRPr lang="it-IT"/>
        </a:p>
      </dgm:t>
    </dgm:pt>
    <dgm:pt modelId="{BBC08107-EA21-4BA8-9DBE-0521DD661789}" type="pres">
      <dgm:prSet presAssocID="{ACD18E74-BCFF-473D-9793-C7A853600621}" presName="connTx" presStyleLbl="parChTrans1D3" presStyleIdx="1" presStyleCnt="5"/>
      <dgm:spPr/>
      <dgm:t>
        <a:bodyPr/>
        <a:lstStyle/>
        <a:p>
          <a:endParaRPr lang="it-IT"/>
        </a:p>
      </dgm:t>
    </dgm:pt>
    <dgm:pt modelId="{F00330B3-3621-4362-9755-1302E2D24BC0}" type="pres">
      <dgm:prSet presAssocID="{B77EBE7B-AD9C-44A8-9883-E83663CF10D6}" presName="root2" presStyleCnt="0"/>
      <dgm:spPr/>
    </dgm:pt>
    <dgm:pt modelId="{0406B80D-03A5-433F-AC2B-CB133B953810}" type="pres">
      <dgm:prSet presAssocID="{B77EBE7B-AD9C-44A8-9883-E83663CF10D6}" presName="LevelTwoTextNode" presStyleLbl="node3" presStyleIdx="1" presStyleCnt="5" custScaleX="114963" custLinFactNeighborX="-2066" custLinFactNeighborY="89881">
        <dgm:presLayoutVars>
          <dgm:chPref val="3"/>
        </dgm:presLayoutVars>
      </dgm:prSet>
      <dgm:spPr>
        <a:prstGeom prst="rect">
          <a:avLst/>
        </a:prstGeom>
      </dgm:spPr>
      <dgm:t>
        <a:bodyPr/>
        <a:lstStyle/>
        <a:p>
          <a:endParaRPr lang="it-IT"/>
        </a:p>
      </dgm:t>
    </dgm:pt>
    <dgm:pt modelId="{FF2DB034-C004-4AF6-BC78-8ABB53610F5B}" type="pres">
      <dgm:prSet presAssocID="{B77EBE7B-AD9C-44A8-9883-E83663CF10D6}" presName="level3hierChild" presStyleCnt="0"/>
      <dgm:spPr/>
    </dgm:pt>
    <dgm:pt modelId="{ACD54ED3-8C6F-452F-A5B7-3AC50E8B5E11}" type="pres">
      <dgm:prSet presAssocID="{E40A4FE3-DAF5-4A64-A880-4BD0C3C06F89}" presName="conn2-1" presStyleLbl="parChTrans1D2" presStyleIdx="1" presStyleCnt="2"/>
      <dgm:spPr/>
      <dgm:t>
        <a:bodyPr/>
        <a:lstStyle/>
        <a:p>
          <a:endParaRPr lang="it-IT"/>
        </a:p>
      </dgm:t>
    </dgm:pt>
    <dgm:pt modelId="{2B9FCB8B-755D-4CDB-BA0B-0F7B9658312B}" type="pres">
      <dgm:prSet presAssocID="{E40A4FE3-DAF5-4A64-A880-4BD0C3C06F89}" presName="connTx" presStyleLbl="parChTrans1D2" presStyleIdx="1" presStyleCnt="2"/>
      <dgm:spPr/>
      <dgm:t>
        <a:bodyPr/>
        <a:lstStyle/>
        <a:p>
          <a:endParaRPr lang="it-IT"/>
        </a:p>
      </dgm:t>
    </dgm:pt>
    <dgm:pt modelId="{40488762-8107-4E15-9639-03A641538ED0}" type="pres">
      <dgm:prSet presAssocID="{662DD253-8137-48F4-963E-F179F12E2B3F}" presName="root2" presStyleCnt="0"/>
      <dgm:spPr/>
    </dgm:pt>
    <dgm:pt modelId="{814CDCCA-27AF-4036-8A5E-6B9EEF1D4E7B}" type="pres">
      <dgm:prSet presAssocID="{662DD253-8137-48F4-963E-F179F12E2B3F}" presName="LevelTwoTextNode" presStyleLbl="node2" presStyleIdx="1" presStyleCnt="2" custScaleX="114963" custLinFactY="24781" custLinFactNeighborX="-434" custLinFactNeighborY="100000">
        <dgm:presLayoutVars>
          <dgm:chPref val="3"/>
        </dgm:presLayoutVars>
      </dgm:prSet>
      <dgm:spPr>
        <a:prstGeom prst="rect">
          <a:avLst/>
        </a:prstGeom>
      </dgm:spPr>
      <dgm:t>
        <a:bodyPr/>
        <a:lstStyle/>
        <a:p>
          <a:endParaRPr lang="it-IT"/>
        </a:p>
      </dgm:t>
    </dgm:pt>
    <dgm:pt modelId="{4F29F60C-6568-4379-8BF1-C12DD8B32D99}" type="pres">
      <dgm:prSet presAssocID="{662DD253-8137-48F4-963E-F179F12E2B3F}" presName="level3hierChild" presStyleCnt="0"/>
      <dgm:spPr/>
    </dgm:pt>
    <dgm:pt modelId="{7C30CB70-975E-4C9A-B9A7-5D058A97744C}" type="pres">
      <dgm:prSet presAssocID="{E2E37DEC-3FB1-422F-98B9-1277BDB37407}" presName="conn2-1" presStyleLbl="parChTrans1D3" presStyleIdx="2" presStyleCnt="5"/>
      <dgm:spPr/>
      <dgm:t>
        <a:bodyPr/>
        <a:lstStyle/>
        <a:p>
          <a:endParaRPr lang="it-IT"/>
        </a:p>
      </dgm:t>
    </dgm:pt>
    <dgm:pt modelId="{EFD46DD9-2019-4817-8652-7073599746CC}" type="pres">
      <dgm:prSet presAssocID="{E2E37DEC-3FB1-422F-98B9-1277BDB37407}" presName="connTx" presStyleLbl="parChTrans1D3" presStyleIdx="2" presStyleCnt="5"/>
      <dgm:spPr/>
      <dgm:t>
        <a:bodyPr/>
        <a:lstStyle/>
        <a:p>
          <a:endParaRPr lang="it-IT"/>
        </a:p>
      </dgm:t>
    </dgm:pt>
    <dgm:pt modelId="{10DEF9DA-B6CB-4CA8-8D36-43972269DC56}" type="pres">
      <dgm:prSet presAssocID="{88FD30D8-CD95-42D6-AAD9-916EBEAB8E75}" presName="root2" presStyleCnt="0"/>
      <dgm:spPr/>
    </dgm:pt>
    <dgm:pt modelId="{49A3D694-2F8F-41F5-ACEA-EEBD842F9CAD}" type="pres">
      <dgm:prSet presAssocID="{88FD30D8-CD95-42D6-AAD9-916EBEAB8E75}" presName="LevelTwoTextNode" presStyleLbl="node3" presStyleIdx="2" presStyleCnt="5" custScaleX="114963" custLinFactY="29901" custLinFactNeighborX="-2066" custLinFactNeighborY="100000">
        <dgm:presLayoutVars>
          <dgm:chPref val="3"/>
        </dgm:presLayoutVars>
      </dgm:prSet>
      <dgm:spPr>
        <a:prstGeom prst="rect">
          <a:avLst/>
        </a:prstGeom>
      </dgm:spPr>
      <dgm:t>
        <a:bodyPr/>
        <a:lstStyle/>
        <a:p>
          <a:endParaRPr lang="it-IT"/>
        </a:p>
      </dgm:t>
    </dgm:pt>
    <dgm:pt modelId="{A09A292A-3E2D-442D-A464-D570163A0700}" type="pres">
      <dgm:prSet presAssocID="{88FD30D8-CD95-42D6-AAD9-916EBEAB8E75}" presName="level3hierChild" presStyleCnt="0"/>
      <dgm:spPr/>
    </dgm:pt>
    <dgm:pt modelId="{62EC442B-F500-41A7-A897-9370FBDC6DE1}" type="pres">
      <dgm:prSet presAssocID="{B5A530AF-4F1C-4E5A-8DBC-6F2C9172F37B}" presName="conn2-1" presStyleLbl="parChTrans1D3" presStyleIdx="3" presStyleCnt="5"/>
      <dgm:spPr/>
      <dgm:t>
        <a:bodyPr/>
        <a:lstStyle/>
        <a:p>
          <a:endParaRPr lang="it-IT"/>
        </a:p>
      </dgm:t>
    </dgm:pt>
    <dgm:pt modelId="{8B6B8672-C427-4485-BD2C-D3181E1B5C44}" type="pres">
      <dgm:prSet presAssocID="{B5A530AF-4F1C-4E5A-8DBC-6F2C9172F37B}" presName="connTx" presStyleLbl="parChTrans1D3" presStyleIdx="3" presStyleCnt="5"/>
      <dgm:spPr/>
      <dgm:t>
        <a:bodyPr/>
        <a:lstStyle/>
        <a:p>
          <a:endParaRPr lang="it-IT"/>
        </a:p>
      </dgm:t>
    </dgm:pt>
    <dgm:pt modelId="{32B36399-FBCC-44AA-A2CC-E86C17667C8C}" type="pres">
      <dgm:prSet presAssocID="{60F715DE-989F-4DA8-9A08-59C5F58A3142}" presName="root2" presStyleCnt="0"/>
      <dgm:spPr/>
    </dgm:pt>
    <dgm:pt modelId="{82013544-C847-4C11-AE0F-2C1332E9321D}" type="pres">
      <dgm:prSet presAssocID="{60F715DE-989F-4DA8-9A08-59C5F58A3142}" presName="LevelTwoTextNode" presStyleLbl="node3" presStyleIdx="3" presStyleCnt="5" custScaleX="114963" custLinFactY="24381" custLinFactNeighborX="-2066" custLinFactNeighborY="100000">
        <dgm:presLayoutVars>
          <dgm:chPref val="3"/>
        </dgm:presLayoutVars>
      </dgm:prSet>
      <dgm:spPr>
        <a:prstGeom prst="rect">
          <a:avLst/>
        </a:prstGeom>
      </dgm:spPr>
      <dgm:t>
        <a:bodyPr/>
        <a:lstStyle/>
        <a:p>
          <a:endParaRPr lang="it-IT"/>
        </a:p>
      </dgm:t>
    </dgm:pt>
    <dgm:pt modelId="{CB47849F-B6EE-422F-AD15-999E7563B195}" type="pres">
      <dgm:prSet presAssocID="{60F715DE-989F-4DA8-9A08-59C5F58A3142}" presName="level3hierChild" presStyleCnt="0"/>
      <dgm:spPr/>
    </dgm:pt>
    <dgm:pt modelId="{962E2774-BFCF-40AC-B31D-8BC1E5E46DA7}" type="pres">
      <dgm:prSet presAssocID="{955E7880-60AA-4AE3-AF4B-1407518C8B53}" presName="conn2-1" presStyleLbl="parChTrans1D3" presStyleIdx="4" presStyleCnt="5"/>
      <dgm:spPr/>
      <dgm:t>
        <a:bodyPr/>
        <a:lstStyle/>
        <a:p>
          <a:endParaRPr lang="it-IT"/>
        </a:p>
      </dgm:t>
    </dgm:pt>
    <dgm:pt modelId="{BED85350-3EF8-4EA1-BB8F-A69CEC501CA5}" type="pres">
      <dgm:prSet presAssocID="{955E7880-60AA-4AE3-AF4B-1407518C8B53}" presName="connTx" presStyleLbl="parChTrans1D3" presStyleIdx="4" presStyleCnt="5"/>
      <dgm:spPr/>
      <dgm:t>
        <a:bodyPr/>
        <a:lstStyle/>
        <a:p>
          <a:endParaRPr lang="it-IT"/>
        </a:p>
      </dgm:t>
    </dgm:pt>
    <dgm:pt modelId="{A574F36A-B9A3-4C84-AB27-61F31CB69793}" type="pres">
      <dgm:prSet presAssocID="{379BBFF2-E5E5-4733-974B-C72E87224BD1}" presName="root2" presStyleCnt="0"/>
      <dgm:spPr/>
    </dgm:pt>
    <dgm:pt modelId="{28F91F0E-0B6A-4E38-8D05-B8E0440AFB43}" type="pres">
      <dgm:prSet presAssocID="{379BBFF2-E5E5-4733-974B-C72E87224BD1}" presName="LevelTwoTextNode" presStyleLbl="node3" presStyleIdx="4" presStyleCnt="5" custScaleX="114963" custLinFactY="24368" custLinFactNeighborX="-2066" custLinFactNeighborY="100000">
        <dgm:presLayoutVars>
          <dgm:chPref val="3"/>
        </dgm:presLayoutVars>
      </dgm:prSet>
      <dgm:spPr>
        <a:prstGeom prst="rect">
          <a:avLst/>
        </a:prstGeom>
      </dgm:spPr>
      <dgm:t>
        <a:bodyPr/>
        <a:lstStyle/>
        <a:p>
          <a:endParaRPr lang="it-IT"/>
        </a:p>
      </dgm:t>
    </dgm:pt>
    <dgm:pt modelId="{5C594A9A-6FE3-4301-82B4-CD76F45353C8}" type="pres">
      <dgm:prSet presAssocID="{379BBFF2-E5E5-4733-974B-C72E87224BD1}" presName="level3hierChild" presStyleCnt="0"/>
      <dgm:spPr/>
    </dgm:pt>
  </dgm:ptLst>
  <dgm:cxnLst>
    <dgm:cxn modelId="{4658C197-3A24-7144-8F24-FBECBAC105A2}" type="presOf" srcId="{B5A530AF-4F1C-4E5A-8DBC-6F2C9172F37B}" destId="{62EC442B-F500-41A7-A897-9370FBDC6DE1}" srcOrd="0" destOrd="0" presId="urn:microsoft.com/office/officeart/2005/8/layout/hierarchy2"/>
    <dgm:cxn modelId="{BCDA84C2-4167-314E-84A8-7CFA12E9AF64}" type="presOf" srcId="{C576A857-C661-49BC-B41D-30367D084446}" destId="{39A7B7B5-E52C-4EAD-81AB-B94DAD4DE0A1}" srcOrd="1" destOrd="0" presId="urn:microsoft.com/office/officeart/2005/8/layout/hierarchy2"/>
    <dgm:cxn modelId="{E03310E3-9840-4C54-BB3B-E3BCD524DB3A}" srcId="{7A5A5A5F-8448-4488-A284-C1475EA52702}" destId="{466E63AE-98BB-47DB-B6FF-32B94159EAE5}" srcOrd="0" destOrd="0" parTransId="{C576A857-C661-49BC-B41D-30367D084446}" sibTransId="{D21C4B5B-0EC8-4016-9A1D-5031E89FAFED}"/>
    <dgm:cxn modelId="{9628447C-B0D3-F849-A282-F4364162C527}" type="presOf" srcId="{B5A530AF-4F1C-4E5A-8DBC-6F2C9172F37B}" destId="{8B6B8672-C427-4485-BD2C-D3181E1B5C44}" srcOrd="1" destOrd="0" presId="urn:microsoft.com/office/officeart/2005/8/layout/hierarchy2"/>
    <dgm:cxn modelId="{381E22E3-1C3D-4649-B6A0-AD8911DAF5DD}" srcId="{662DD253-8137-48F4-963E-F179F12E2B3F}" destId="{60F715DE-989F-4DA8-9A08-59C5F58A3142}" srcOrd="1" destOrd="0" parTransId="{B5A530AF-4F1C-4E5A-8DBC-6F2C9172F37B}" sibTransId="{C12E83DC-7D2F-4AB4-A5A2-EDF79066CB91}"/>
    <dgm:cxn modelId="{7BA71AD2-BB09-1341-BFF1-E7DE1C928777}" type="presOf" srcId="{88FD30D8-CD95-42D6-AAD9-916EBEAB8E75}" destId="{49A3D694-2F8F-41F5-ACEA-EEBD842F9CAD}" srcOrd="0" destOrd="0" presId="urn:microsoft.com/office/officeart/2005/8/layout/hierarchy2"/>
    <dgm:cxn modelId="{5B564CF8-836F-466C-A589-CF4BCE4B194F}" srcId="{94B8AC33-8766-4986-98DF-D43F3EDAE286}" destId="{7A5A5A5F-8448-4488-A284-C1475EA52702}" srcOrd="0" destOrd="0" parTransId="{095D2A3E-9D7C-4FD8-8EF2-23808D53DC4F}" sibTransId="{D0B049AE-9A6C-48AD-9EB8-9946B29CE06E}"/>
    <dgm:cxn modelId="{FAB1C9BF-663E-D347-822A-33919F7DA600}" type="presOf" srcId="{94B8AC33-8766-4986-98DF-D43F3EDAE286}" destId="{8D6BD872-AF9E-4687-A9D9-3CE2546F7779}" srcOrd="0" destOrd="0" presId="urn:microsoft.com/office/officeart/2005/8/layout/hierarchy2"/>
    <dgm:cxn modelId="{2CDB404B-F929-1340-A01E-19C202EFF6E7}" type="presOf" srcId="{ACD18E74-BCFF-473D-9793-C7A853600621}" destId="{81D9BC6A-D3CA-4241-BE0B-4BC5245310D1}" srcOrd="0" destOrd="0" presId="urn:microsoft.com/office/officeart/2005/8/layout/hierarchy2"/>
    <dgm:cxn modelId="{81668CC4-EF82-A542-943F-9943B8C11211}" type="presOf" srcId="{466E63AE-98BB-47DB-B6FF-32B94159EAE5}" destId="{894A2CDC-74B5-4D55-A8DA-9DE278C449A6}" srcOrd="0" destOrd="0" presId="urn:microsoft.com/office/officeart/2005/8/layout/hierarchy2"/>
    <dgm:cxn modelId="{C4AAF431-2BE3-BC4D-BB90-00C186B79262}" type="presOf" srcId="{E2E37DEC-3FB1-422F-98B9-1277BDB37407}" destId="{7C30CB70-975E-4C9A-B9A7-5D058A97744C}" srcOrd="0" destOrd="0" presId="urn:microsoft.com/office/officeart/2005/8/layout/hierarchy2"/>
    <dgm:cxn modelId="{5233D1CF-CAE3-4915-94B8-043EC27AF1DE}" srcId="{466E63AE-98BB-47DB-B6FF-32B94159EAE5}" destId="{E37FB74E-A8C7-453A-9CC5-6A71D3902C35}" srcOrd="0" destOrd="0" parTransId="{E43CCA1F-1A9B-4230-BEBD-2744F90AE75E}" sibTransId="{1AA5F918-087E-4859-8E32-4DBB0E3023D3}"/>
    <dgm:cxn modelId="{4333C36A-2733-8244-B276-506652398A9A}" type="presOf" srcId="{E37FB74E-A8C7-453A-9CC5-6A71D3902C35}" destId="{2EA36152-2133-4888-9875-941828111FBE}" srcOrd="0" destOrd="0" presId="urn:microsoft.com/office/officeart/2005/8/layout/hierarchy2"/>
    <dgm:cxn modelId="{952119F0-B8A1-5642-B240-9C154A0522C3}" type="presOf" srcId="{E43CCA1F-1A9B-4230-BEBD-2744F90AE75E}" destId="{1C2711E5-26B7-4699-9C93-60489EAEDBDF}" srcOrd="1" destOrd="0" presId="urn:microsoft.com/office/officeart/2005/8/layout/hierarchy2"/>
    <dgm:cxn modelId="{E6381D73-8DBD-4CCC-B62F-E876E0D03BF9}" srcId="{7A5A5A5F-8448-4488-A284-C1475EA52702}" destId="{662DD253-8137-48F4-963E-F179F12E2B3F}" srcOrd="1" destOrd="0" parTransId="{E40A4FE3-DAF5-4A64-A880-4BD0C3C06F89}" sibTransId="{38791FEF-8C59-4E01-8B37-8FAA23DD0A56}"/>
    <dgm:cxn modelId="{A0F3F845-8A26-9946-AA7A-DB3307AFC32E}" type="presOf" srcId="{ACD18E74-BCFF-473D-9793-C7A853600621}" destId="{BBC08107-EA21-4BA8-9DBE-0521DD661789}" srcOrd="1" destOrd="0" presId="urn:microsoft.com/office/officeart/2005/8/layout/hierarchy2"/>
    <dgm:cxn modelId="{2A2D21C4-1892-1046-93C1-F0FD3C90DF7D}" type="presOf" srcId="{662DD253-8137-48F4-963E-F179F12E2B3F}" destId="{814CDCCA-27AF-4036-8A5E-6B9EEF1D4E7B}" srcOrd="0" destOrd="0" presId="urn:microsoft.com/office/officeart/2005/8/layout/hierarchy2"/>
    <dgm:cxn modelId="{B03B951D-E2D9-E54F-BD4B-859BD1B9D2F4}" type="presOf" srcId="{955E7880-60AA-4AE3-AF4B-1407518C8B53}" destId="{BED85350-3EF8-4EA1-BB8F-A69CEC501CA5}" srcOrd="1" destOrd="0" presId="urn:microsoft.com/office/officeart/2005/8/layout/hierarchy2"/>
    <dgm:cxn modelId="{9D91F4AE-E165-5843-8D4D-16742A1CDCC5}" type="presOf" srcId="{379BBFF2-E5E5-4733-974B-C72E87224BD1}" destId="{28F91F0E-0B6A-4E38-8D05-B8E0440AFB43}" srcOrd="0" destOrd="0" presId="urn:microsoft.com/office/officeart/2005/8/layout/hierarchy2"/>
    <dgm:cxn modelId="{F04CDF16-7396-AD4C-9461-03DDB0DBA155}" type="presOf" srcId="{E40A4FE3-DAF5-4A64-A880-4BD0C3C06F89}" destId="{2B9FCB8B-755D-4CDB-BA0B-0F7B9658312B}" srcOrd="1" destOrd="0" presId="urn:microsoft.com/office/officeart/2005/8/layout/hierarchy2"/>
    <dgm:cxn modelId="{58972392-7D91-AF44-9DA2-4D02ED958C16}" type="presOf" srcId="{E2E37DEC-3FB1-422F-98B9-1277BDB37407}" destId="{EFD46DD9-2019-4817-8652-7073599746CC}" srcOrd="1" destOrd="0" presId="urn:microsoft.com/office/officeart/2005/8/layout/hierarchy2"/>
    <dgm:cxn modelId="{04760B7D-7891-41EB-9031-8AC9920A76CC}" srcId="{662DD253-8137-48F4-963E-F179F12E2B3F}" destId="{88FD30D8-CD95-42D6-AAD9-916EBEAB8E75}" srcOrd="0" destOrd="0" parTransId="{E2E37DEC-3FB1-422F-98B9-1277BDB37407}" sibTransId="{844E0740-1F6D-4105-BFA6-098F04CBACC6}"/>
    <dgm:cxn modelId="{F14AF032-4913-9740-85C2-8D4271B88A8F}" type="presOf" srcId="{7A5A5A5F-8448-4488-A284-C1475EA52702}" destId="{D37DAA3D-4AA3-4077-82BB-413A05166073}" srcOrd="0" destOrd="0" presId="urn:microsoft.com/office/officeart/2005/8/layout/hierarchy2"/>
    <dgm:cxn modelId="{97C4767B-92A0-4644-A77C-DA30074EDA22}" type="presOf" srcId="{B77EBE7B-AD9C-44A8-9883-E83663CF10D6}" destId="{0406B80D-03A5-433F-AC2B-CB133B953810}" srcOrd="0" destOrd="0" presId="urn:microsoft.com/office/officeart/2005/8/layout/hierarchy2"/>
    <dgm:cxn modelId="{5A5393F9-E88C-2245-9DE8-5F7276CF8955}" type="presOf" srcId="{E40A4FE3-DAF5-4A64-A880-4BD0C3C06F89}" destId="{ACD54ED3-8C6F-452F-A5B7-3AC50E8B5E11}" srcOrd="0" destOrd="0" presId="urn:microsoft.com/office/officeart/2005/8/layout/hierarchy2"/>
    <dgm:cxn modelId="{084904D7-82F8-A748-93F7-64DA2D5A9C98}" type="presOf" srcId="{955E7880-60AA-4AE3-AF4B-1407518C8B53}" destId="{962E2774-BFCF-40AC-B31D-8BC1E5E46DA7}" srcOrd="0" destOrd="0" presId="urn:microsoft.com/office/officeart/2005/8/layout/hierarchy2"/>
    <dgm:cxn modelId="{693A6911-64FF-46AF-8034-AFBA63B128B9}" srcId="{662DD253-8137-48F4-963E-F179F12E2B3F}" destId="{379BBFF2-E5E5-4733-974B-C72E87224BD1}" srcOrd="2" destOrd="0" parTransId="{955E7880-60AA-4AE3-AF4B-1407518C8B53}" sibTransId="{387270C5-8C14-4B3A-994B-D9BFBF9F7488}"/>
    <dgm:cxn modelId="{B1E01B13-EE1B-9D45-B0FD-1D7A5ED923E7}" type="presOf" srcId="{E43CCA1F-1A9B-4230-BEBD-2744F90AE75E}" destId="{C474433F-FD6A-41D8-97EB-25CFF93BEAEA}" srcOrd="0" destOrd="0" presId="urn:microsoft.com/office/officeart/2005/8/layout/hierarchy2"/>
    <dgm:cxn modelId="{80BAD035-88C8-4E2D-BD3B-C899DA52E4BD}" srcId="{466E63AE-98BB-47DB-B6FF-32B94159EAE5}" destId="{B77EBE7B-AD9C-44A8-9883-E83663CF10D6}" srcOrd="1" destOrd="0" parTransId="{ACD18E74-BCFF-473D-9793-C7A853600621}" sibTransId="{522AF2E7-E3D6-4F2D-A29C-37799E4B7D64}"/>
    <dgm:cxn modelId="{6A8E64DE-0CB1-4D40-83C4-8824E8FDA8F0}" type="presOf" srcId="{C576A857-C661-49BC-B41D-30367D084446}" destId="{D8D403C5-C606-4716-BD26-78AADBE12A9A}" srcOrd="0" destOrd="0" presId="urn:microsoft.com/office/officeart/2005/8/layout/hierarchy2"/>
    <dgm:cxn modelId="{B7CC1CC4-3073-B342-BCB7-1EC4095A2FBF}" type="presOf" srcId="{60F715DE-989F-4DA8-9A08-59C5F58A3142}" destId="{82013544-C847-4C11-AE0F-2C1332E9321D}" srcOrd="0" destOrd="0" presId="urn:microsoft.com/office/officeart/2005/8/layout/hierarchy2"/>
    <dgm:cxn modelId="{143A4C44-39FF-A84D-B338-2848B633ECDB}" type="presParOf" srcId="{8D6BD872-AF9E-4687-A9D9-3CE2546F7779}" destId="{C1586C92-D681-4144-A760-433691C97418}" srcOrd="0" destOrd="0" presId="urn:microsoft.com/office/officeart/2005/8/layout/hierarchy2"/>
    <dgm:cxn modelId="{70336DFD-4016-2E41-A480-B211A76EFCDF}" type="presParOf" srcId="{C1586C92-D681-4144-A760-433691C97418}" destId="{D37DAA3D-4AA3-4077-82BB-413A05166073}" srcOrd="0" destOrd="0" presId="urn:microsoft.com/office/officeart/2005/8/layout/hierarchy2"/>
    <dgm:cxn modelId="{4ED98324-F2EF-DD41-B84A-A72A7B0270A9}" type="presParOf" srcId="{C1586C92-D681-4144-A760-433691C97418}" destId="{15226B1A-77A2-48B9-A0C2-70B631CCF172}" srcOrd="1" destOrd="0" presId="urn:microsoft.com/office/officeart/2005/8/layout/hierarchy2"/>
    <dgm:cxn modelId="{BA603B67-7C86-2A4E-81B4-DE0999249320}" type="presParOf" srcId="{15226B1A-77A2-48B9-A0C2-70B631CCF172}" destId="{D8D403C5-C606-4716-BD26-78AADBE12A9A}" srcOrd="0" destOrd="0" presId="urn:microsoft.com/office/officeart/2005/8/layout/hierarchy2"/>
    <dgm:cxn modelId="{2A20420F-E897-0A45-BCFB-937695071E51}" type="presParOf" srcId="{D8D403C5-C606-4716-BD26-78AADBE12A9A}" destId="{39A7B7B5-E52C-4EAD-81AB-B94DAD4DE0A1}" srcOrd="0" destOrd="0" presId="urn:microsoft.com/office/officeart/2005/8/layout/hierarchy2"/>
    <dgm:cxn modelId="{4796C759-9373-5E48-B32F-45FB9C9F85B9}" type="presParOf" srcId="{15226B1A-77A2-48B9-A0C2-70B631CCF172}" destId="{249DF21E-A865-4BED-8941-DDDB65644E48}" srcOrd="1" destOrd="0" presId="urn:microsoft.com/office/officeart/2005/8/layout/hierarchy2"/>
    <dgm:cxn modelId="{487D0797-8045-FF40-98CA-17091DF32AF7}" type="presParOf" srcId="{249DF21E-A865-4BED-8941-DDDB65644E48}" destId="{894A2CDC-74B5-4D55-A8DA-9DE278C449A6}" srcOrd="0" destOrd="0" presId="urn:microsoft.com/office/officeart/2005/8/layout/hierarchy2"/>
    <dgm:cxn modelId="{70739A83-EEC0-5745-8B39-A9BCCFC303DC}" type="presParOf" srcId="{249DF21E-A865-4BED-8941-DDDB65644E48}" destId="{4E23D24B-54D4-45EA-8E2A-81770A56FFA1}" srcOrd="1" destOrd="0" presId="urn:microsoft.com/office/officeart/2005/8/layout/hierarchy2"/>
    <dgm:cxn modelId="{C27A278D-BCB1-9F4E-AB82-4A4D58BA22E9}" type="presParOf" srcId="{4E23D24B-54D4-45EA-8E2A-81770A56FFA1}" destId="{C474433F-FD6A-41D8-97EB-25CFF93BEAEA}" srcOrd="0" destOrd="0" presId="urn:microsoft.com/office/officeart/2005/8/layout/hierarchy2"/>
    <dgm:cxn modelId="{DFDDAEE6-639D-A84C-BB8A-B578A1D28BDF}" type="presParOf" srcId="{C474433F-FD6A-41D8-97EB-25CFF93BEAEA}" destId="{1C2711E5-26B7-4699-9C93-60489EAEDBDF}" srcOrd="0" destOrd="0" presId="urn:microsoft.com/office/officeart/2005/8/layout/hierarchy2"/>
    <dgm:cxn modelId="{8D1D6A30-36AF-5A4A-BE26-EBFC489D5CE7}" type="presParOf" srcId="{4E23D24B-54D4-45EA-8E2A-81770A56FFA1}" destId="{690E6CB4-6601-4003-BD71-7FACFBC70A0E}" srcOrd="1" destOrd="0" presId="urn:microsoft.com/office/officeart/2005/8/layout/hierarchy2"/>
    <dgm:cxn modelId="{B6795099-8A12-E34E-93FD-D918B67A3E05}" type="presParOf" srcId="{690E6CB4-6601-4003-BD71-7FACFBC70A0E}" destId="{2EA36152-2133-4888-9875-941828111FBE}" srcOrd="0" destOrd="0" presId="urn:microsoft.com/office/officeart/2005/8/layout/hierarchy2"/>
    <dgm:cxn modelId="{9F8F15A7-5229-9847-8DB1-A7143A1EBF3B}" type="presParOf" srcId="{690E6CB4-6601-4003-BD71-7FACFBC70A0E}" destId="{0927951A-1BC9-4F75-8100-20D47AE68224}" srcOrd="1" destOrd="0" presId="urn:microsoft.com/office/officeart/2005/8/layout/hierarchy2"/>
    <dgm:cxn modelId="{2B57EC8E-5E91-7549-B280-59706E3ED96F}" type="presParOf" srcId="{4E23D24B-54D4-45EA-8E2A-81770A56FFA1}" destId="{81D9BC6A-D3CA-4241-BE0B-4BC5245310D1}" srcOrd="2" destOrd="0" presId="urn:microsoft.com/office/officeart/2005/8/layout/hierarchy2"/>
    <dgm:cxn modelId="{F524F328-CCA1-8049-AE52-5EB16FFC76B5}" type="presParOf" srcId="{81D9BC6A-D3CA-4241-BE0B-4BC5245310D1}" destId="{BBC08107-EA21-4BA8-9DBE-0521DD661789}" srcOrd="0" destOrd="0" presId="urn:microsoft.com/office/officeart/2005/8/layout/hierarchy2"/>
    <dgm:cxn modelId="{E786C465-5427-314E-83F4-3C0FE2FBB041}" type="presParOf" srcId="{4E23D24B-54D4-45EA-8E2A-81770A56FFA1}" destId="{F00330B3-3621-4362-9755-1302E2D24BC0}" srcOrd="3" destOrd="0" presId="urn:microsoft.com/office/officeart/2005/8/layout/hierarchy2"/>
    <dgm:cxn modelId="{E77B71C1-C9BE-D347-A1FF-1A9B6ABB982B}" type="presParOf" srcId="{F00330B3-3621-4362-9755-1302E2D24BC0}" destId="{0406B80D-03A5-433F-AC2B-CB133B953810}" srcOrd="0" destOrd="0" presId="urn:microsoft.com/office/officeart/2005/8/layout/hierarchy2"/>
    <dgm:cxn modelId="{32F65C58-7CD8-6841-8C01-F722FBE06FCA}" type="presParOf" srcId="{F00330B3-3621-4362-9755-1302E2D24BC0}" destId="{FF2DB034-C004-4AF6-BC78-8ABB53610F5B}" srcOrd="1" destOrd="0" presId="urn:microsoft.com/office/officeart/2005/8/layout/hierarchy2"/>
    <dgm:cxn modelId="{E6ECF565-944A-ED44-ACA2-99942EDC2AA4}" type="presParOf" srcId="{15226B1A-77A2-48B9-A0C2-70B631CCF172}" destId="{ACD54ED3-8C6F-452F-A5B7-3AC50E8B5E11}" srcOrd="2" destOrd="0" presId="urn:microsoft.com/office/officeart/2005/8/layout/hierarchy2"/>
    <dgm:cxn modelId="{FFC715D1-7F18-6844-8AA0-09FB37B6C035}" type="presParOf" srcId="{ACD54ED3-8C6F-452F-A5B7-3AC50E8B5E11}" destId="{2B9FCB8B-755D-4CDB-BA0B-0F7B9658312B}" srcOrd="0" destOrd="0" presId="urn:microsoft.com/office/officeart/2005/8/layout/hierarchy2"/>
    <dgm:cxn modelId="{6FDA0FC6-C652-D84D-894F-82CD19501F87}" type="presParOf" srcId="{15226B1A-77A2-48B9-A0C2-70B631CCF172}" destId="{40488762-8107-4E15-9639-03A641538ED0}" srcOrd="3" destOrd="0" presId="urn:microsoft.com/office/officeart/2005/8/layout/hierarchy2"/>
    <dgm:cxn modelId="{F3E64E1F-A32A-0D40-A815-C60D3D984DAC}" type="presParOf" srcId="{40488762-8107-4E15-9639-03A641538ED0}" destId="{814CDCCA-27AF-4036-8A5E-6B9EEF1D4E7B}" srcOrd="0" destOrd="0" presId="urn:microsoft.com/office/officeart/2005/8/layout/hierarchy2"/>
    <dgm:cxn modelId="{B0313F1C-A6B4-2843-80CD-52CDB6C9626A}" type="presParOf" srcId="{40488762-8107-4E15-9639-03A641538ED0}" destId="{4F29F60C-6568-4379-8BF1-C12DD8B32D99}" srcOrd="1" destOrd="0" presId="urn:microsoft.com/office/officeart/2005/8/layout/hierarchy2"/>
    <dgm:cxn modelId="{CE7B899C-9DB3-B14E-B69B-C09B56DC866D}" type="presParOf" srcId="{4F29F60C-6568-4379-8BF1-C12DD8B32D99}" destId="{7C30CB70-975E-4C9A-B9A7-5D058A97744C}" srcOrd="0" destOrd="0" presId="urn:microsoft.com/office/officeart/2005/8/layout/hierarchy2"/>
    <dgm:cxn modelId="{06FBA955-B579-B240-B121-107CEB6F1C07}" type="presParOf" srcId="{7C30CB70-975E-4C9A-B9A7-5D058A97744C}" destId="{EFD46DD9-2019-4817-8652-7073599746CC}" srcOrd="0" destOrd="0" presId="urn:microsoft.com/office/officeart/2005/8/layout/hierarchy2"/>
    <dgm:cxn modelId="{BF98A782-413E-C14B-9F7A-EAF80F781D4A}" type="presParOf" srcId="{4F29F60C-6568-4379-8BF1-C12DD8B32D99}" destId="{10DEF9DA-B6CB-4CA8-8D36-43972269DC56}" srcOrd="1" destOrd="0" presId="urn:microsoft.com/office/officeart/2005/8/layout/hierarchy2"/>
    <dgm:cxn modelId="{9064BBA3-8109-5747-ABDA-14C60931AD74}" type="presParOf" srcId="{10DEF9DA-B6CB-4CA8-8D36-43972269DC56}" destId="{49A3D694-2F8F-41F5-ACEA-EEBD842F9CAD}" srcOrd="0" destOrd="0" presId="urn:microsoft.com/office/officeart/2005/8/layout/hierarchy2"/>
    <dgm:cxn modelId="{ED6C50F1-F030-AF49-84DA-B7AA523CEE4F}" type="presParOf" srcId="{10DEF9DA-B6CB-4CA8-8D36-43972269DC56}" destId="{A09A292A-3E2D-442D-A464-D570163A0700}" srcOrd="1" destOrd="0" presId="urn:microsoft.com/office/officeart/2005/8/layout/hierarchy2"/>
    <dgm:cxn modelId="{1DF3DD60-D9C4-4C4B-B5F8-3B5063DB56DD}" type="presParOf" srcId="{4F29F60C-6568-4379-8BF1-C12DD8B32D99}" destId="{62EC442B-F500-41A7-A897-9370FBDC6DE1}" srcOrd="2" destOrd="0" presId="urn:microsoft.com/office/officeart/2005/8/layout/hierarchy2"/>
    <dgm:cxn modelId="{8FCDD6FB-6D59-AB46-9802-99A260559CEF}" type="presParOf" srcId="{62EC442B-F500-41A7-A897-9370FBDC6DE1}" destId="{8B6B8672-C427-4485-BD2C-D3181E1B5C44}" srcOrd="0" destOrd="0" presId="urn:microsoft.com/office/officeart/2005/8/layout/hierarchy2"/>
    <dgm:cxn modelId="{35A4165B-0A57-9C48-8708-39D5FFD4E2D9}" type="presParOf" srcId="{4F29F60C-6568-4379-8BF1-C12DD8B32D99}" destId="{32B36399-FBCC-44AA-A2CC-E86C17667C8C}" srcOrd="3" destOrd="0" presId="urn:microsoft.com/office/officeart/2005/8/layout/hierarchy2"/>
    <dgm:cxn modelId="{F6306537-77BF-F548-AC58-A1905511E961}" type="presParOf" srcId="{32B36399-FBCC-44AA-A2CC-E86C17667C8C}" destId="{82013544-C847-4C11-AE0F-2C1332E9321D}" srcOrd="0" destOrd="0" presId="urn:microsoft.com/office/officeart/2005/8/layout/hierarchy2"/>
    <dgm:cxn modelId="{0DFA3A3A-1346-0541-A463-12C7FBBAA238}" type="presParOf" srcId="{32B36399-FBCC-44AA-A2CC-E86C17667C8C}" destId="{CB47849F-B6EE-422F-AD15-999E7563B195}" srcOrd="1" destOrd="0" presId="urn:microsoft.com/office/officeart/2005/8/layout/hierarchy2"/>
    <dgm:cxn modelId="{4ACE7F10-ACA0-BB43-962F-6152FF1FBF24}" type="presParOf" srcId="{4F29F60C-6568-4379-8BF1-C12DD8B32D99}" destId="{962E2774-BFCF-40AC-B31D-8BC1E5E46DA7}" srcOrd="4" destOrd="0" presId="urn:microsoft.com/office/officeart/2005/8/layout/hierarchy2"/>
    <dgm:cxn modelId="{0D879AB0-5A27-6D42-ACDF-8458D7FC80F0}" type="presParOf" srcId="{962E2774-BFCF-40AC-B31D-8BC1E5E46DA7}" destId="{BED85350-3EF8-4EA1-BB8F-A69CEC501CA5}" srcOrd="0" destOrd="0" presId="urn:microsoft.com/office/officeart/2005/8/layout/hierarchy2"/>
    <dgm:cxn modelId="{1BA70BD5-BD78-624B-BB19-9A9A34670FC2}" type="presParOf" srcId="{4F29F60C-6568-4379-8BF1-C12DD8B32D99}" destId="{A574F36A-B9A3-4C84-AB27-61F31CB69793}" srcOrd="5" destOrd="0" presId="urn:microsoft.com/office/officeart/2005/8/layout/hierarchy2"/>
    <dgm:cxn modelId="{78B7AA87-C391-524F-A654-7028523A000F}" type="presParOf" srcId="{A574F36A-B9A3-4C84-AB27-61F31CB69793}" destId="{28F91F0E-0B6A-4E38-8D05-B8E0440AFB43}" srcOrd="0" destOrd="0" presId="urn:microsoft.com/office/officeart/2005/8/layout/hierarchy2"/>
    <dgm:cxn modelId="{37A620F6-7612-DA4F-A777-69C7879604D2}" type="presParOf" srcId="{A574F36A-B9A3-4C84-AB27-61F31CB69793}" destId="{5C594A9A-6FE3-4301-82B4-CD76F45353C8}"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EE356-C063-4DC3-A7AA-40C3C3CF513D}" type="doc">
      <dgm:prSet loTypeId="urn:microsoft.com/office/officeart/2005/8/layout/radial6" loCatId="cycle" qsTypeId="urn:microsoft.com/office/officeart/2005/8/quickstyle/simple1" qsCatId="simple" csTypeId="urn:microsoft.com/office/officeart/2005/8/colors/accent2_5" csCatId="accent2" phldr="1"/>
      <dgm:spPr/>
      <dgm:t>
        <a:bodyPr/>
        <a:lstStyle/>
        <a:p>
          <a:endParaRPr lang="it-IT"/>
        </a:p>
      </dgm:t>
    </dgm:pt>
    <dgm:pt modelId="{C6B89A44-F3C4-4AB7-BF53-11D55437AFF2}">
      <dgm:prSet phldrT="[Testo]" custT="1"/>
      <dgm:spPr>
        <a:solidFill>
          <a:schemeClr val="accent1">
            <a:lumMod val="75000"/>
            <a:alpha val="80000"/>
          </a:schemeClr>
        </a:solidFill>
      </dgm:spPr>
      <dgm:t>
        <a:bodyPr/>
        <a:lstStyle/>
        <a:p>
          <a:r>
            <a:rPr lang="en-US" sz="2000" b="1" dirty="0">
              <a:solidFill>
                <a:schemeClr val="tx1"/>
              </a:solidFill>
              <a:latin typeface="+mn-lt"/>
            </a:rPr>
            <a:t>ADVANTAGES</a:t>
          </a:r>
        </a:p>
      </dgm:t>
    </dgm:pt>
    <dgm:pt modelId="{58C1C36F-326F-460A-A626-250E232283AD}" type="parTrans" cxnId="{CB5D454C-F0F4-4CD8-B0B9-6E529EEBDEF8}">
      <dgm:prSet/>
      <dgm:spPr/>
      <dgm:t>
        <a:bodyPr/>
        <a:lstStyle/>
        <a:p>
          <a:endParaRPr lang="it-IT">
            <a:solidFill>
              <a:schemeClr val="tx1"/>
            </a:solidFill>
            <a:latin typeface="+mn-lt"/>
          </a:endParaRPr>
        </a:p>
      </dgm:t>
    </dgm:pt>
    <dgm:pt modelId="{2855BD26-3C21-4D45-869E-76718B11E647}" type="sibTrans" cxnId="{CB5D454C-F0F4-4CD8-B0B9-6E529EEBDEF8}">
      <dgm:prSet/>
      <dgm:spPr/>
      <dgm:t>
        <a:bodyPr/>
        <a:lstStyle/>
        <a:p>
          <a:endParaRPr lang="it-IT">
            <a:solidFill>
              <a:schemeClr val="tx1"/>
            </a:solidFill>
            <a:latin typeface="+mn-lt"/>
          </a:endParaRPr>
        </a:p>
      </dgm:t>
    </dgm:pt>
    <dgm:pt modelId="{66328032-9EB4-403D-8439-BAA13C36770C}">
      <dgm:prSet phldrT="[Testo]"/>
      <dgm:spPr/>
      <dgm:t>
        <a:bodyPr/>
        <a:lstStyle/>
        <a:p>
          <a:endParaRPr lang="it-IT" dirty="0">
            <a:solidFill>
              <a:schemeClr val="tx1"/>
            </a:solidFill>
            <a:latin typeface="+mn-lt"/>
          </a:endParaRPr>
        </a:p>
      </dgm:t>
    </dgm:pt>
    <dgm:pt modelId="{C80DD4C5-6791-4C8D-8A44-35E5CE9E93E5}" type="parTrans" cxnId="{85EA6304-DABA-48D2-AF7F-424F7910BBCC}">
      <dgm:prSet/>
      <dgm:spPr/>
      <dgm:t>
        <a:bodyPr/>
        <a:lstStyle/>
        <a:p>
          <a:endParaRPr lang="it-IT">
            <a:solidFill>
              <a:schemeClr val="tx1"/>
            </a:solidFill>
            <a:latin typeface="+mn-lt"/>
          </a:endParaRPr>
        </a:p>
      </dgm:t>
    </dgm:pt>
    <dgm:pt modelId="{89A421A5-F5AE-40BF-8EDB-70FA34846C76}" type="sibTrans" cxnId="{85EA6304-DABA-48D2-AF7F-424F7910BBCC}">
      <dgm:prSet/>
      <dgm:spPr/>
      <dgm:t>
        <a:bodyPr/>
        <a:lstStyle/>
        <a:p>
          <a:endParaRPr lang="it-IT">
            <a:solidFill>
              <a:schemeClr val="tx1"/>
            </a:solidFill>
            <a:latin typeface="+mn-lt"/>
          </a:endParaRPr>
        </a:p>
      </dgm:t>
    </dgm:pt>
    <dgm:pt modelId="{2DFC91F0-1B47-48F1-A62D-D8E0AA13A593}">
      <dgm:prSet phldrT="[Testo]" custT="1"/>
      <dgm:spPr>
        <a:solidFill>
          <a:schemeClr val="accent3">
            <a:alpha val="90000"/>
          </a:schemeClr>
        </a:solidFill>
      </dgm:spPr>
      <dgm:t>
        <a:bodyPr/>
        <a:lstStyle/>
        <a:p>
          <a:r>
            <a:rPr lang="en-US" sz="1100" dirty="0">
              <a:solidFill>
                <a:schemeClr val="tx1"/>
              </a:solidFill>
              <a:latin typeface="+mn-lt"/>
            </a:rPr>
            <a:t>Favorable FDI Policy</a:t>
          </a:r>
        </a:p>
      </dgm:t>
    </dgm:pt>
    <dgm:pt modelId="{AB1C9C70-5E34-4AFA-A8B2-5CBC6684D85D}" type="sibTrans" cxnId="{F758CD02-6259-4D8D-923C-B5D2C95FFD50}">
      <dgm:prSet/>
      <dgm:spPr/>
      <dgm:t>
        <a:bodyPr/>
        <a:lstStyle/>
        <a:p>
          <a:endParaRPr lang="it-IT">
            <a:solidFill>
              <a:schemeClr val="tx1"/>
            </a:solidFill>
            <a:latin typeface="+mn-lt"/>
          </a:endParaRPr>
        </a:p>
      </dgm:t>
    </dgm:pt>
    <dgm:pt modelId="{5C5E638B-1C51-4037-9D56-FF14ABFC0272}" type="parTrans" cxnId="{F758CD02-6259-4D8D-923C-B5D2C95FFD50}">
      <dgm:prSet/>
      <dgm:spPr/>
      <dgm:t>
        <a:bodyPr/>
        <a:lstStyle/>
        <a:p>
          <a:endParaRPr lang="it-IT">
            <a:solidFill>
              <a:schemeClr val="tx1"/>
            </a:solidFill>
            <a:latin typeface="+mn-lt"/>
          </a:endParaRPr>
        </a:p>
      </dgm:t>
    </dgm:pt>
    <dgm:pt modelId="{9FB18BE0-0539-45AF-8748-4764D3E94C11}">
      <dgm:prSet phldrT="[Testo]" custT="1"/>
      <dgm:spPr>
        <a:solidFill>
          <a:schemeClr val="accent3">
            <a:alpha val="50000"/>
          </a:schemeClr>
        </a:solidFill>
      </dgm:spPr>
      <dgm:t>
        <a:bodyPr/>
        <a:lstStyle/>
        <a:p>
          <a:r>
            <a:rPr lang="en-US" sz="1100" dirty="0">
              <a:solidFill>
                <a:schemeClr val="tx1"/>
              </a:solidFill>
              <a:latin typeface="+mn-lt"/>
            </a:rPr>
            <a:t>Government Initiatives «Make in India»</a:t>
          </a:r>
        </a:p>
      </dgm:t>
    </dgm:pt>
    <dgm:pt modelId="{4FD55A47-C79C-418D-9E36-2CA5610B87CF}" type="parTrans" cxnId="{EDB61DD0-110B-4AC4-89D4-5A5994FC5A43}">
      <dgm:prSet/>
      <dgm:spPr/>
      <dgm:t>
        <a:bodyPr/>
        <a:lstStyle/>
        <a:p>
          <a:endParaRPr lang="it-IT">
            <a:solidFill>
              <a:schemeClr val="tx1"/>
            </a:solidFill>
            <a:latin typeface="+mn-lt"/>
          </a:endParaRPr>
        </a:p>
      </dgm:t>
    </dgm:pt>
    <dgm:pt modelId="{7E963489-6866-47AE-A10E-343982B6161F}" type="sibTrans" cxnId="{EDB61DD0-110B-4AC4-89D4-5A5994FC5A43}">
      <dgm:prSet/>
      <dgm:spPr/>
      <dgm:t>
        <a:bodyPr/>
        <a:lstStyle/>
        <a:p>
          <a:endParaRPr lang="it-IT">
            <a:solidFill>
              <a:schemeClr val="tx1"/>
            </a:solidFill>
            <a:latin typeface="+mn-lt"/>
          </a:endParaRPr>
        </a:p>
      </dgm:t>
    </dgm:pt>
    <dgm:pt modelId="{2310A3AA-902D-4131-8489-9BF6D2E3B173}">
      <dgm:prSet phldrT="[Testo]" custT="1"/>
      <dgm:spPr/>
      <dgm:t>
        <a:bodyPr/>
        <a:lstStyle/>
        <a:p>
          <a:r>
            <a:rPr lang="en-US" sz="1100" dirty="0">
              <a:solidFill>
                <a:schemeClr val="tx1"/>
              </a:solidFill>
              <a:latin typeface="+mn-lt"/>
            </a:rPr>
            <a:t>Lower Costs of Production</a:t>
          </a:r>
        </a:p>
      </dgm:t>
    </dgm:pt>
    <dgm:pt modelId="{B4F7C565-108A-4864-A2AE-99EE3001FE29}" type="parTrans" cxnId="{BFB7AB05-DF03-47FD-BB7E-968EB030A729}">
      <dgm:prSet/>
      <dgm:spPr/>
      <dgm:t>
        <a:bodyPr/>
        <a:lstStyle/>
        <a:p>
          <a:endParaRPr lang="it-IT">
            <a:solidFill>
              <a:schemeClr val="tx1"/>
            </a:solidFill>
            <a:latin typeface="+mn-lt"/>
          </a:endParaRPr>
        </a:p>
      </dgm:t>
    </dgm:pt>
    <dgm:pt modelId="{1A6C7214-1D3D-4C6D-AD9F-2F757781FB5A}" type="sibTrans" cxnId="{BFB7AB05-DF03-47FD-BB7E-968EB030A729}">
      <dgm:prSet/>
      <dgm:spPr/>
      <dgm:t>
        <a:bodyPr/>
        <a:lstStyle/>
        <a:p>
          <a:endParaRPr lang="it-IT">
            <a:solidFill>
              <a:schemeClr val="tx1"/>
            </a:solidFill>
            <a:latin typeface="+mn-lt"/>
          </a:endParaRPr>
        </a:p>
      </dgm:t>
    </dgm:pt>
    <dgm:pt modelId="{3FEF5A8F-3A74-4603-B3CA-6EB3CAB2EAE5}">
      <dgm:prSet phldrT="[Testo]" custT="1"/>
      <dgm:spPr/>
      <dgm:t>
        <a:bodyPr/>
        <a:lstStyle/>
        <a:p>
          <a:r>
            <a:rPr lang="en-US" sz="1100" dirty="0">
              <a:solidFill>
                <a:schemeClr val="tx1"/>
              </a:solidFill>
              <a:latin typeface="+mn-lt"/>
            </a:rPr>
            <a:t>Strong Economic Relations</a:t>
          </a:r>
        </a:p>
      </dgm:t>
    </dgm:pt>
    <dgm:pt modelId="{4468F855-9829-44CA-87B6-FA8170AF9961}" type="parTrans" cxnId="{F339D6B2-80F8-4662-BC75-FF5A95F285CF}">
      <dgm:prSet/>
      <dgm:spPr/>
      <dgm:t>
        <a:bodyPr/>
        <a:lstStyle/>
        <a:p>
          <a:endParaRPr lang="it-IT">
            <a:solidFill>
              <a:schemeClr val="tx1"/>
            </a:solidFill>
            <a:latin typeface="+mn-lt"/>
          </a:endParaRPr>
        </a:p>
      </dgm:t>
    </dgm:pt>
    <dgm:pt modelId="{55E1017D-8D7C-4D9D-A74E-DFE060B82B89}" type="sibTrans" cxnId="{F339D6B2-80F8-4662-BC75-FF5A95F285CF}">
      <dgm:prSet/>
      <dgm:spPr/>
      <dgm:t>
        <a:bodyPr/>
        <a:lstStyle/>
        <a:p>
          <a:endParaRPr lang="it-IT">
            <a:solidFill>
              <a:schemeClr val="tx1"/>
            </a:solidFill>
            <a:latin typeface="+mn-lt"/>
          </a:endParaRPr>
        </a:p>
      </dgm:t>
    </dgm:pt>
    <dgm:pt modelId="{6C67C732-1653-458B-BA44-7CC275E20B86}">
      <dgm:prSet phldrT="[Testo]" custT="1"/>
      <dgm:spPr/>
      <dgm:t>
        <a:bodyPr/>
        <a:lstStyle/>
        <a:p>
          <a:r>
            <a:rPr lang="en-US" sz="1100" dirty="0">
              <a:solidFill>
                <a:schemeClr val="tx1"/>
              </a:solidFill>
              <a:latin typeface="+mn-lt"/>
            </a:rPr>
            <a:t>Stable Political and Legal Systems</a:t>
          </a:r>
        </a:p>
      </dgm:t>
    </dgm:pt>
    <dgm:pt modelId="{995C07C0-9E9E-45C4-A77B-25A6CAD4BC77}" type="parTrans" cxnId="{00A290E2-300F-4646-99AC-D767DE1D1FBB}">
      <dgm:prSet/>
      <dgm:spPr/>
      <dgm:t>
        <a:bodyPr/>
        <a:lstStyle/>
        <a:p>
          <a:endParaRPr lang="it-IT">
            <a:solidFill>
              <a:schemeClr val="tx1"/>
            </a:solidFill>
            <a:latin typeface="+mn-lt"/>
          </a:endParaRPr>
        </a:p>
      </dgm:t>
    </dgm:pt>
    <dgm:pt modelId="{8A512659-E48F-4E0E-96B1-906F28B630DC}" type="sibTrans" cxnId="{00A290E2-300F-4646-99AC-D767DE1D1FBB}">
      <dgm:prSet/>
      <dgm:spPr/>
      <dgm:t>
        <a:bodyPr/>
        <a:lstStyle/>
        <a:p>
          <a:endParaRPr lang="it-IT">
            <a:solidFill>
              <a:schemeClr val="tx1"/>
            </a:solidFill>
            <a:latin typeface="+mn-lt"/>
          </a:endParaRPr>
        </a:p>
      </dgm:t>
    </dgm:pt>
    <dgm:pt modelId="{9B64028D-CDA6-4718-93E4-390975472C05}">
      <dgm:prSet phldrT="[Testo]" custT="1"/>
      <dgm:spPr/>
      <dgm:t>
        <a:bodyPr/>
        <a:lstStyle/>
        <a:p>
          <a:r>
            <a:rPr lang="en-US" sz="1100" dirty="0">
              <a:solidFill>
                <a:schemeClr val="tx1"/>
              </a:solidFill>
              <a:latin typeface="+mn-lt"/>
            </a:rPr>
            <a:t>Knowledge Oriented Manpower</a:t>
          </a:r>
        </a:p>
      </dgm:t>
    </dgm:pt>
    <dgm:pt modelId="{3A18602E-AEC7-454A-AE27-0C089D099768}" type="parTrans" cxnId="{F6B63E49-AB1F-42A8-8C99-BFBC84D6141A}">
      <dgm:prSet/>
      <dgm:spPr/>
      <dgm:t>
        <a:bodyPr/>
        <a:lstStyle/>
        <a:p>
          <a:endParaRPr lang="it-IT">
            <a:solidFill>
              <a:schemeClr val="tx1"/>
            </a:solidFill>
            <a:latin typeface="+mn-lt"/>
          </a:endParaRPr>
        </a:p>
      </dgm:t>
    </dgm:pt>
    <dgm:pt modelId="{0A89ACD4-DD69-4D63-8159-31E25FEAF02A}" type="sibTrans" cxnId="{F6B63E49-AB1F-42A8-8C99-BFBC84D6141A}">
      <dgm:prSet/>
      <dgm:spPr/>
      <dgm:t>
        <a:bodyPr/>
        <a:lstStyle/>
        <a:p>
          <a:endParaRPr lang="it-IT">
            <a:solidFill>
              <a:schemeClr val="tx1"/>
            </a:solidFill>
            <a:latin typeface="+mn-lt"/>
          </a:endParaRPr>
        </a:p>
      </dgm:t>
    </dgm:pt>
    <dgm:pt modelId="{9367476D-DD90-4D17-A117-56AAF2767B2B}">
      <dgm:prSet phldrT="[Testo]" custT="1"/>
      <dgm:spPr>
        <a:solidFill>
          <a:schemeClr val="accent3">
            <a:alpha val="71818"/>
          </a:schemeClr>
        </a:solidFill>
      </dgm:spPr>
      <dgm:t>
        <a:bodyPr/>
        <a:lstStyle/>
        <a:p>
          <a:r>
            <a:rPr lang="en-US" sz="1100" dirty="0">
              <a:solidFill>
                <a:schemeClr val="tx1"/>
              </a:solidFill>
              <a:latin typeface="+mn-lt"/>
            </a:rPr>
            <a:t>Large Consumer Base</a:t>
          </a:r>
        </a:p>
      </dgm:t>
    </dgm:pt>
    <dgm:pt modelId="{BB7D6935-0C8F-4660-8F80-EC1DB887E0E6}" type="parTrans" cxnId="{187FB027-CEA0-4BF9-9B67-6D25D8FB928C}">
      <dgm:prSet/>
      <dgm:spPr/>
      <dgm:t>
        <a:bodyPr/>
        <a:lstStyle/>
        <a:p>
          <a:endParaRPr lang="it-IT">
            <a:solidFill>
              <a:schemeClr val="tx1"/>
            </a:solidFill>
            <a:latin typeface="+mn-lt"/>
          </a:endParaRPr>
        </a:p>
      </dgm:t>
    </dgm:pt>
    <dgm:pt modelId="{7A66C247-2D4D-4A4F-B132-5288AFC315EA}" type="sibTrans" cxnId="{187FB027-CEA0-4BF9-9B67-6D25D8FB928C}">
      <dgm:prSet/>
      <dgm:spPr/>
      <dgm:t>
        <a:bodyPr/>
        <a:lstStyle/>
        <a:p>
          <a:endParaRPr lang="it-IT">
            <a:solidFill>
              <a:schemeClr val="tx1"/>
            </a:solidFill>
            <a:latin typeface="+mn-lt"/>
          </a:endParaRPr>
        </a:p>
      </dgm:t>
    </dgm:pt>
    <dgm:pt modelId="{2067F799-8B8E-49F3-BA3C-35884A92AC41}">
      <dgm:prSet phldrT="[Testo]" custT="1"/>
      <dgm:spPr/>
      <dgm:t>
        <a:bodyPr/>
        <a:lstStyle/>
        <a:p>
          <a:r>
            <a:rPr lang="en-US" sz="1100" dirty="0">
              <a:solidFill>
                <a:schemeClr val="tx1"/>
              </a:solidFill>
              <a:latin typeface="+mn-lt"/>
            </a:rPr>
            <a:t>Increases in Disposable Income and Changing Taste</a:t>
          </a:r>
        </a:p>
      </dgm:t>
    </dgm:pt>
    <dgm:pt modelId="{644368BC-7BAD-4FC9-8411-D459D2CE8F0E}" type="parTrans" cxnId="{F08F03A1-6EB9-4169-9740-CD4D0332C827}">
      <dgm:prSet/>
      <dgm:spPr/>
      <dgm:t>
        <a:bodyPr/>
        <a:lstStyle/>
        <a:p>
          <a:endParaRPr lang="it-IT">
            <a:solidFill>
              <a:schemeClr val="tx1"/>
            </a:solidFill>
            <a:latin typeface="+mn-lt"/>
          </a:endParaRPr>
        </a:p>
      </dgm:t>
    </dgm:pt>
    <dgm:pt modelId="{CCF81CCC-4FE5-44E3-ACF1-69704CC0FABD}" type="sibTrans" cxnId="{F08F03A1-6EB9-4169-9740-CD4D0332C827}">
      <dgm:prSet/>
      <dgm:spPr/>
      <dgm:t>
        <a:bodyPr/>
        <a:lstStyle/>
        <a:p>
          <a:endParaRPr lang="it-IT">
            <a:solidFill>
              <a:schemeClr val="tx1"/>
            </a:solidFill>
            <a:latin typeface="+mn-lt"/>
          </a:endParaRPr>
        </a:p>
      </dgm:t>
    </dgm:pt>
    <dgm:pt modelId="{077CE2DE-ACF0-4328-92E8-8739E1FDEEEA}">
      <dgm:prSet phldrT="[Testo]" custT="1"/>
      <dgm:spPr/>
      <dgm:t>
        <a:bodyPr lIns="0" tIns="0" rIns="0" bIns="0"/>
        <a:lstStyle/>
        <a:p>
          <a:r>
            <a:rPr lang="en-US" sz="1100" dirty="0">
              <a:solidFill>
                <a:schemeClr val="tx1"/>
              </a:solidFill>
              <a:latin typeface="+mn-lt"/>
            </a:rPr>
            <a:t>Demographics: Rising Middle Class &amp; Higher Class Consumers</a:t>
          </a:r>
        </a:p>
      </dgm:t>
    </dgm:pt>
    <dgm:pt modelId="{FDC42962-8170-4F27-934B-F9B52CFC1550}" type="parTrans" cxnId="{D3CC26CC-DF42-4F21-BCD0-D833B7C00817}">
      <dgm:prSet/>
      <dgm:spPr/>
      <dgm:t>
        <a:bodyPr/>
        <a:lstStyle/>
        <a:p>
          <a:endParaRPr lang="it-IT">
            <a:solidFill>
              <a:schemeClr val="tx1"/>
            </a:solidFill>
            <a:latin typeface="+mn-lt"/>
          </a:endParaRPr>
        </a:p>
      </dgm:t>
    </dgm:pt>
    <dgm:pt modelId="{8DEF6858-024F-4723-B21D-711EFBD56355}" type="sibTrans" cxnId="{D3CC26CC-DF42-4F21-BCD0-D833B7C00817}">
      <dgm:prSet/>
      <dgm:spPr/>
      <dgm:t>
        <a:bodyPr/>
        <a:lstStyle/>
        <a:p>
          <a:endParaRPr lang="it-IT">
            <a:solidFill>
              <a:schemeClr val="tx1"/>
            </a:solidFill>
            <a:latin typeface="+mn-lt"/>
          </a:endParaRPr>
        </a:p>
      </dgm:t>
    </dgm:pt>
    <dgm:pt modelId="{ACE4DBFF-3A57-46F0-A370-C0261EEEB2C1}">
      <dgm:prSet phldrT="[Testo]" custT="1"/>
      <dgm:spPr/>
      <dgm:t>
        <a:bodyPr lIns="0" rIns="0"/>
        <a:lstStyle/>
        <a:p>
          <a:r>
            <a:rPr lang="en-US" sz="1100" dirty="0">
              <a:solidFill>
                <a:schemeClr val="tx1"/>
              </a:solidFill>
              <a:latin typeface="+mn-lt"/>
            </a:rPr>
            <a:t>Macroeconomic Stability</a:t>
          </a:r>
        </a:p>
      </dgm:t>
    </dgm:pt>
    <dgm:pt modelId="{C05C45B8-267E-461C-AED9-BFF75BE8614F}" type="parTrans" cxnId="{02CB0C59-A176-48A1-BD0D-B06745955437}">
      <dgm:prSet/>
      <dgm:spPr/>
      <dgm:t>
        <a:bodyPr/>
        <a:lstStyle/>
        <a:p>
          <a:endParaRPr lang="it-IT">
            <a:solidFill>
              <a:schemeClr val="tx1"/>
            </a:solidFill>
            <a:latin typeface="+mn-lt"/>
          </a:endParaRPr>
        </a:p>
      </dgm:t>
    </dgm:pt>
    <dgm:pt modelId="{77630F92-81F1-486F-8568-17440B38F75D}" type="sibTrans" cxnId="{02CB0C59-A176-48A1-BD0D-B06745955437}">
      <dgm:prSet/>
      <dgm:spPr/>
      <dgm:t>
        <a:bodyPr/>
        <a:lstStyle/>
        <a:p>
          <a:endParaRPr lang="it-IT">
            <a:solidFill>
              <a:schemeClr val="tx1"/>
            </a:solidFill>
            <a:latin typeface="+mn-lt"/>
          </a:endParaRPr>
        </a:p>
      </dgm:t>
    </dgm:pt>
    <dgm:pt modelId="{8CB066C4-0B74-46CB-B06A-CC902CD635D0}">
      <dgm:prSet phldrT="[Testo]" custT="1"/>
      <dgm:spPr/>
      <dgm:t>
        <a:bodyPr/>
        <a:lstStyle/>
        <a:p>
          <a:pPr algn="ctr"/>
          <a:r>
            <a:rPr lang="en-US" sz="1100" dirty="0">
              <a:solidFill>
                <a:schemeClr val="tx1"/>
              </a:solidFill>
              <a:latin typeface="+mn-lt"/>
            </a:rPr>
            <a:t>Untapped Sectors</a:t>
          </a:r>
        </a:p>
        <a:p>
          <a:pPr algn="ctr"/>
          <a:endParaRPr lang="it-IT" sz="1100" dirty="0">
            <a:solidFill>
              <a:schemeClr val="tx1"/>
            </a:solidFill>
            <a:latin typeface="+mn-lt"/>
          </a:endParaRPr>
        </a:p>
      </dgm:t>
    </dgm:pt>
    <dgm:pt modelId="{5E591DB3-2B3D-4C0E-9667-B6482C8D31D6}" type="parTrans" cxnId="{50D072AB-96C5-4CFD-9261-E8D2E400C1D0}">
      <dgm:prSet/>
      <dgm:spPr/>
      <dgm:t>
        <a:bodyPr/>
        <a:lstStyle/>
        <a:p>
          <a:endParaRPr lang="it-IT">
            <a:solidFill>
              <a:schemeClr val="tx1"/>
            </a:solidFill>
            <a:latin typeface="+mn-lt"/>
          </a:endParaRPr>
        </a:p>
      </dgm:t>
    </dgm:pt>
    <dgm:pt modelId="{8E44E8B4-B36F-441B-A44B-358E917DC940}" type="sibTrans" cxnId="{50D072AB-96C5-4CFD-9261-E8D2E400C1D0}">
      <dgm:prSet/>
      <dgm:spPr/>
      <dgm:t>
        <a:bodyPr/>
        <a:lstStyle/>
        <a:p>
          <a:endParaRPr lang="it-IT">
            <a:solidFill>
              <a:schemeClr val="tx1"/>
            </a:solidFill>
            <a:latin typeface="+mn-lt"/>
          </a:endParaRPr>
        </a:p>
      </dgm:t>
    </dgm:pt>
    <dgm:pt modelId="{04276C68-5805-42E0-B1F8-AEDCAB26EA26}">
      <dgm:prSet custT="1"/>
      <dgm:spPr>
        <a:solidFill>
          <a:schemeClr val="accent3">
            <a:alpha val="57273"/>
          </a:schemeClr>
        </a:solidFill>
      </dgm:spPr>
      <dgm:t>
        <a:bodyPr/>
        <a:lstStyle/>
        <a:p>
          <a:r>
            <a:rPr lang="en-US" sz="1100" noProof="0" dirty="0">
              <a:solidFill>
                <a:schemeClr val="tx1"/>
              </a:solidFill>
            </a:rPr>
            <a:t>Need for Technological Advancement </a:t>
          </a:r>
        </a:p>
      </dgm:t>
    </dgm:pt>
    <dgm:pt modelId="{67B605D0-F8BE-473F-B4B2-93B071D0EF23}" type="parTrans" cxnId="{F8D54FD4-A335-4533-BAD5-19AB4A496366}">
      <dgm:prSet/>
      <dgm:spPr/>
      <dgm:t>
        <a:bodyPr/>
        <a:lstStyle/>
        <a:p>
          <a:endParaRPr lang="en-US"/>
        </a:p>
      </dgm:t>
    </dgm:pt>
    <dgm:pt modelId="{70F44362-CC19-4E9B-9009-1E9D87BCAF61}" type="sibTrans" cxnId="{F8D54FD4-A335-4533-BAD5-19AB4A496366}">
      <dgm:prSet/>
      <dgm:spPr/>
      <dgm:t>
        <a:bodyPr/>
        <a:lstStyle/>
        <a:p>
          <a:endParaRPr lang="en-US"/>
        </a:p>
      </dgm:t>
    </dgm:pt>
    <dgm:pt modelId="{DBD7F84C-B4D6-4FD9-ADF1-7A637A411978}" type="pres">
      <dgm:prSet presAssocID="{D93EE356-C063-4DC3-A7AA-40C3C3CF513D}" presName="Name0" presStyleCnt="0">
        <dgm:presLayoutVars>
          <dgm:chMax val="1"/>
          <dgm:dir/>
          <dgm:animLvl val="ctr"/>
          <dgm:resizeHandles val="exact"/>
        </dgm:presLayoutVars>
      </dgm:prSet>
      <dgm:spPr/>
      <dgm:t>
        <a:bodyPr/>
        <a:lstStyle/>
        <a:p>
          <a:endParaRPr lang="it-IT"/>
        </a:p>
      </dgm:t>
    </dgm:pt>
    <dgm:pt modelId="{FF77C31A-F9F7-46DC-8137-47C616E7A911}" type="pres">
      <dgm:prSet presAssocID="{C6B89A44-F3C4-4AB7-BF53-11D55437AFF2}" presName="centerShape" presStyleLbl="node0" presStyleIdx="0" presStyleCnt="1" custScaleX="258545" custScaleY="216356"/>
      <dgm:spPr/>
      <dgm:t>
        <a:bodyPr/>
        <a:lstStyle/>
        <a:p>
          <a:endParaRPr lang="it-IT"/>
        </a:p>
      </dgm:t>
    </dgm:pt>
    <dgm:pt modelId="{457EFBAE-405A-4B1B-B96A-9D7FD804334E}" type="pres">
      <dgm:prSet presAssocID="{2DFC91F0-1B47-48F1-A62D-D8E0AA13A593}" presName="node" presStyleLbl="node1" presStyleIdx="0" presStyleCnt="12" custScaleX="172939" custScaleY="135547" custRadScaleRad="100099" custRadScaleInc="7877">
        <dgm:presLayoutVars>
          <dgm:bulletEnabled val="1"/>
        </dgm:presLayoutVars>
      </dgm:prSet>
      <dgm:spPr/>
      <dgm:t>
        <a:bodyPr/>
        <a:lstStyle/>
        <a:p>
          <a:endParaRPr lang="it-IT"/>
        </a:p>
      </dgm:t>
    </dgm:pt>
    <dgm:pt modelId="{39BC8A2C-B4A3-4A24-8F86-C803E2DC671B}" type="pres">
      <dgm:prSet presAssocID="{2DFC91F0-1B47-48F1-A62D-D8E0AA13A593}" presName="dummy" presStyleCnt="0"/>
      <dgm:spPr/>
    </dgm:pt>
    <dgm:pt modelId="{FA299483-A160-4248-A46C-EEC1A9D51E7C}" type="pres">
      <dgm:prSet presAssocID="{AB1C9C70-5E34-4AFA-A8B2-5CBC6684D85D}" presName="sibTrans" presStyleLbl="sibTrans2D1" presStyleIdx="0" presStyleCnt="12"/>
      <dgm:spPr/>
      <dgm:t>
        <a:bodyPr/>
        <a:lstStyle/>
        <a:p>
          <a:endParaRPr lang="it-IT"/>
        </a:p>
      </dgm:t>
    </dgm:pt>
    <dgm:pt modelId="{979565E6-B390-4C08-A1F6-2AA1C48CD068}" type="pres">
      <dgm:prSet presAssocID="{2310A3AA-902D-4131-8489-9BF6D2E3B173}" presName="node" presStyleLbl="node1" presStyleIdx="1" presStyleCnt="12" custScaleX="172939" custScaleY="135547" custRadScaleRad="102139" custRadScaleInc="39810">
        <dgm:presLayoutVars>
          <dgm:bulletEnabled val="1"/>
        </dgm:presLayoutVars>
      </dgm:prSet>
      <dgm:spPr/>
      <dgm:t>
        <a:bodyPr/>
        <a:lstStyle/>
        <a:p>
          <a:endParaRPr lang="it-IT"/>
        </a:p>
      </dgm:t>
    </dgm:pt>
    <dgm:pt modelId="{461C1945-E3EB-4457-93FE-B1BA217E4C30}" type="pres">
      <dgm:prSet presAssocID="{2310A3AA-902D-4131-8489-9BF6D2E3B173}" presName="dummy" presStyleCnt="0"/>
      <dgm:spPr/>
    </dgm:pt>
    <dgm:pt modelId="{AC75D8FA-6367-4B4D-A2EF-98D1CD40B121}" type="pres">
      <dgm:prSet presAssocID="{1A6C7214-1D3D-4C6D-AD9F-2F757781FB5A}" presName="sibTrans" presStyleLbl="sibTrans2D1" presStyleIdx="1" presStyleCnt="12"/>
      <dgm:spPr/>
      <dgm:t>
        <a:bodyPr/>
        <a:lstStyle/>
        <a:p>
          <a:endParaRPr lang="it-IT"/>
        </a:p>
      </dgm:t>
    </dgm:pt>
    <dgm:pt modelId="{564AB87F-6E8F-45BD-B7C3-2364FFD47346}" type="pres">
      <dgm:prSet presAssocID="{3FEF5A8F-3A74-4603-B3CA-6EB3CAB2EAE5}" presName="node" presStyleLbl="node1" presStyleIdx="2" presStyleCnt="12" custScaleX="172939" custScaleY="135547" custRadScaleRad="103586" custRadScaleInc="30913">
        <dgm:presLayoutVars>
          <dgm:bulletEnabled val="1"/>
        </dgm:presLayoutVars>
      </dgm:prSet>
      <dgm:spPr/>
      <dgm:t>
        <a:bodyPr/>
        <a:lstStyle/>
        <a:p>
          <a:endParaRPr lang="it-IT"/>
        </a:p>
      </dgm:t>
    </dgm:pt>
    <dgm:pt modelId="{F69B7991-10E1-432F-BC98-7314D3E88A8A}" type="pres">
      <dgm:prSet presAssocID="{3FEF5A8F-3A74-4603-B3CA-6EB3CAB2EAE5}" presName="dummy" presStyleCnt="0"/>
      <dgm:spPr/>
    </dgm:pt>
    <dgm:pt modelId="{5BD26A71-415D-4872-8CF7-88B23EEA8E6D}" type="pres">
      <dgm:prSet presAssocID="{55E1017D-8D7C-4D9D-A74E-DFE060B82B89}" presName="sibTrans" presStyleLbl="sibTrans2D1" presStyleIdx="2" presStyleCnt="12"/>
      <dgm:spPr/>
      <dgm:t>
        <a:bodyPr/>
        <a:lstStyle/>
        <a:p>
          <a:endParaRPr lang="it-IT"/>
        </a:p>
      </dgm:t>
    </dgm:pt>
    <dgm:pt modelId="{04DA3897-72FE-4A31-8212-34DFF775A7C1}" type="pres">
      <dgm:prSet presAssocID="{6C67C732-1653-458B-BA44-7CC275E20B86}" presName="node" presStyleLbl="node1" presStyleIdx="3" presStyleCnt="12" custScaleX="172939" custScaleY="135547">
        <dgm:presLayoutVars>
          <dgm:bulletEnabled val="1"/>
        </dgm:presLayoutVars>
      </dgm:prSet>
      <dgm:spPr/>
      <dgm:t>
        <a:bodyPr/>
        <a:lstStyle/>
        <a:p>
          <a:endParaRPr lang="it-IT"/>
        </a:p>
      </dgm:t>
    </dgm:pt>
    <dgm:pt modelId="{7A7BBFFC-17FF-4240-BF83-E568AE337816}" type="pres">
      <dgm:prSet presAssocID="{6C67C732-1653-458B-BA44-7CC275E20B86}" presName="dummy" presStyleCnt="0"/>
      <dgm:spPr/>
    </dgm:pt>
    <dgm:pt modelId="{5AD230EC-7B53-4BDC-9F68-C51211693FA0}" type="pres">
      <dgm:prSet presAssocID="{8A512659-E48F-4E0E-96B1-906F28B630DC}" presName="sibTrans" presStyleLbl="sibTrans2D1" presStyleIdx="3" presStyleCnt="12"/>
      <dgm:spPr/>
      <dgm:t>
        <a:bodyPr/>
        <a:lstStyle/>
        <a:p>
          <a:endParaRPr lang="it-IT"/>
        </a:p>
      </dgm:t>
    </dgm:pt>
    <dgm:pt modelId="{B7CA00BB-2102-4A9E-9D41-E46640EA6AD6}" type="pres">
      <dgm:prSet presAssocID="{9B64028D-CDA6-4718-93E4-390975472C05}" presName="node" presStyleLbl="node1" presStyleIdx="4" presStyleCnt="12" custScaleX="172939" custScaleY="135547" custRadScaleRad="100223" custRadScaleInc="-26465">
        <dgm:presLayoutVars>
          <dgm:bulletEnabled val="1"/>
        </dgm:presLayoutVars>
      </dgm:prSet>
      <dgm:spPr/>
      <dgm:t>
        <a:bodyPr/>
        <a:lstStyle/>
        <a:p>
          <a:endParaRPr lang="it-IT"/>
        </a:p>
      </dgm:t>
    </dgm:pt>
    <dgm:pt modelId="{AD62C863-F09B-4467-93CD-35C434B45C92}" type="pres">
      <dgm:prSet presAssocID="{9B64028D-CDA6-4718-93E4-390975472C05}" presName="dummy" presStyleCnt="0"/>
      <dgm:spPr/>
    </dgm:pt>
    <dgm:pt modelId="{422985C1-00A5-42C7-BB8E-F1741B61C4FC}" type="pres">
      <dgm:prSet presAssocID="{0A89ACD4-DD69-4D63-8159-31E25FEAF02A}" presName="sibTrans" presStyleLbl="sibTrans2D1" presStyleIdx="4" presStyleCnt="12"/>
      <dgm:spPr/>
      <dgm:t>
        <a:bodyPr/>
        <a:lstStyle/>
        <a:p>
          <a:endParaRPr lang="it-IT"/>
        </a:p>
      </dgm:t>
    </dgm:pt>
    <dgm:pt modelId="{C6109758-DE9D-46A2-88E8-E4438917D853}" type="pres">
      <dgm:prSet presAssocID="{9367476D-DD90-4D17-A117-56AAF2767B2B}" presName="node" presStyleLbl="node1" presStyleIdx="5" presStyleCnt="12" custScaleX="172939" custScaleY="135547" custRadScaleRad="98820" custRadScaleInc="-23140">
        <dgm:presLayoutVars>
          <dgm:bulletEnabled val="1"/>
        </dgm:presLayoutVars>
      </dgm:prSet>
      <dgm:spPr/>
      <dgm:t>
        <a:bodyPr/>
        <a:lstStyle/>
        <a:p>
          <a:endParaRPr lang="it-IT"/>
        </a:p>
      </dgm:t>
    </dgm:pt>
    <dgm:pt modelId="{22946F69-486E-4D28-B91C-DA0D4EF82248}" type="pres">
      <dgm:prSet presAssocID="{9367476D-DD90-4D17-A117-56AAF2767B2B}" presName="dummy" presStyleCnt="0"/>
      <dgm:spPr/>
    </dgm:pt>
    <dgm:pt modelId="{77DA7FCE-A2B3-493A-B6E1-A3C925E855D0}" type="pres">
      <dgm:prSet presAssocID="{7A66C247-2D4D-4A4F-B132-5288AFC315EA}" presName="sibTrans" presStyleLbl="sibTrans2D1" presStyleIdx="5" presStyleCnt="12"/>
      <dgm:spPr/>
      <dgm:t>
        <a:bodyPr/>
        <a:lstStyle/>
        <a:p>
          <a:endParaRPr lang="it-IT"/>
        </a:p>
      </dgm:t>
    </dgm:pt>
    <dgm:pt modelId="{7F65CBFC-5ED2-464C-956D-C62075F7E398}" type="pres">
      <dgm:prSet presAssocID="{2067F799-8B8E-49F3-BA3C-35884A92AC41}" presName="node" presStyleLbl="node1" presStyleIdx="6" presStyleCnt="12" custScaleX="172939" custScaleY="135547" custRadScaleRad="99096" custRadScaleInc="8295">
        <dgm:presLayoutVars>
          <dgm:bulletEnabled val="1"/>
        </dgm:presLayoutVars>
      </dgm:prSet>
      <dgm:spPr/>
      <dgm:t>
        <a:bodyPr/>
        <a:lstStyle/>
        <a:p>
          <a:endParaRPr lang="it-IT"/>
        </a:p>
      </dgm:t>
    </dgm:pt>
    <dgm:pt modelId="{40D80C74-10FD-4855-9648-9ADFFD5E8B01}" type="pres">
      <dgm:prSet presAssocID="{2067F799-8B8E-49F3-BA3C-35884A92AC41}" presName="dummy" presStyleCnt="0"/>
      <dgm:spPr/>
    </dgm:pt>
    <dgm:pt modelId="{AAF68068-FBB3-4C1E-B731-C0BD03696325}" type="pres">
      <dgm:prSet presAssocID="{CCF81CCC-4FE5-44E3-ACF1-69704CC0FABD}" presName="sibTrans" presStyleLbl="sibTrans2D1" presStyleIdx="6" presStyleCnt="12"/>
      <dgm:spPr/>
      <dgm:t>
        <a:bodyPr/>
        <a:lstStyle/>
        <a:p>
          <a:endParaRPr lang="it-IT"/>
        </a:p>
      </dgm:t>
    </dgm:pt>
    <dgm:pt modelId="{53B12DF0-759F-4292-A4A7-AF5C033D8404}" type="pres">
      <dgm:prSet presAssocID="{077CE2DE-ACF0-4328-92E8-8739E1FDEEEA}" presName="node" presStyleLbl="node1" presStyleIdx="7" presStyleCnt="12" custScaleX="172939" custScaleY="135547" custRadScaleRad="97428" custRadScaleInc="32636">
        <dgm:presLayoutVars>
          <dgm:bulletEnabled val="1"/>
        </dgm:presLayoutVars>
      </dgm:prSet>
      <dgm:spPr/>
      <dgm:t>
        <a:bodyPr/>
        <a:lstStyle/>
        <a:p>
          <a:endParaRPr lang="it-IT"/>
        </a:p>
      </dgm:t>
    </dgm:pt>
    <dgm:pt modelId="{5CE24754-8AB1-4E26-80E1-FC7B632CFE7A}" type="pres">
      <dgm:prSet presAssocID="{077CE2DE-ACF0-4328-92E8-8739E1FDEEEA}" presName="dummy" presStyleCnt="0"/>
      <dgm:spPr/>
    </dgm:pt>
    <dgm:pt modelId="{789720E3-B03F-4F04-AA13-8A17D97A6455}" type="pres">
      <dgm:prSet presAssocID="{8DEF6858-024F-4723-B21D-711EFBD56355}" presName="sibTrans" presStyleLbl="sibTrans2D1" presStyleIdx="7" presStyleCnt="12"/>
      <dgm:spPr/>
      <dgm:t>
        <a:bodyPr/>
        <a:lstStyle/>
        <a:p>
          <a:endParaRPr lang="it-IT"/>
        </a:p>
      </dgm:t>
    </dgm:pt>
    <dgm:pt modelId="{D8860B29-18FF-401A-B792-9627F02D4ED6}" type="pres">
      <dgm:prSet presAssocID="{ACE4DBFF-3A57-46F0-A370-C0261EEEB2C1}" presName="node" presStyleLbl="node1" presStyleIdx="8" presStyleCnt="12" custScaleX="187419" custScaleY="139125" custRadScaleRad="99919" custRadScaleInc="30578">
        <dgm:presLayoutVars>
          <dgm:bulletEnabled val="1"/>
        </dgm:presLayoutVars>
      </dgm:prSet>
      <dgm:spPr/>
      <dgm:t>
        <a:bodyPr/>
        <a:lstStyle/>
        <a:p>
          <a:endParaRPr lang="it-IT"/>
        </a:p>
      </dgm:t>
    </dgm:pt>
    <dgm:pt modelId="{25744B96-3E21-429B-AF2A-B591CAF4775F}" type="pres">
      <dgm:prSet presAssocID="{ACE4DBFF-3A57-46F0-A370-C0261EEEB2C1}" presName="dummy" presStyleCnt="0"/>
      <dgm:spPr/>
    </dgm:pt>
    <dgm:pt modelId="{A8F06052-1FC9-45EA-B451-00B9E303256B}" type="pres">
      <dgm:prSet presAssocID="{77630F92-81F1-486F-8568-17440B38F75D}" presName="sibTrans" presStyleLbl="sibTrans2D1" presStyleIdx="8" presStyleCnt="12"/>
      <dgm:spPr/>
      <dgm:t>
        <a:bodyPr/>
        <a:lstStyle/>
        <a:p>
          <a:endParaRPr lang="it-IT"/>
        </a:p>
      </dgm:t>
    </dgm:pt>
    <dgm:pt modelId="{497C1B3C-BE53-4011-A7D7-C663737CCFB1}" type="pres">
      <dgm:prSet presAssocID="{04276C68-5805-42E0-B1F8-AEDCAB26EA26}" presName="node" presStyleLbl="node1" presStyleIdx="9" presStyleCnt="12" custScaleX="177046" custScaleY="142703" custRadScaleRad="100178" custRadScaleInc="14536">
        <dgm:presLayoutVars>
          <dgm:bulletEnabled val="1"/>
        </dgm:presLayoutVars>
      </dgm:prSet>
      <dgm:spPr/>
      <dgm:t>
        <a:bodyPr/>
        <a:lstStyle/>
        <a:p>
          <a:endParaRPr lang="it-IT"/>
        </a:p>
      </dgm:t>
    </dgm:pt>
    <dgm:pt modelId="{7464AABE-F427-45F2-BB52-4DB2002397B9}" type="pres">
      <dgm:prSet presAssocID="{04276C68-5805-42E0-B1F8-AEDCAB26EA26}" presName="dummy" presStyleCnt="0"/>
      <dgm:spPr/>
    </dgm:pt>
    <dgm:pt modelId="{9A70CFAB-A127-4FF2-B9B7-719065F7A0C8}" type="pres">
      <dgm:prSet presAssocID="{70F44362-CC19-4E9B-9009-1E9D87BCAF61}" presName="sibTrans" presStyleLbl="sibTrans2D1" presStyleIdx="9" presStyleCnt="12"/>
      <dgm:spPr/>
      <dgm:t>
        <a:bodyPr/>
        <a:lstStyle/>
        <a:p>
          <a:endParaRPr lang="it-IT"/>
        </a:p>
      </dgm:t>
    </dgm:pt>
    <dgm:pt modelId="{CE346FCC-EE2F-45A9-B324-BE33E3C9D19C}" type="pres">
      <dgm:prSet presAssocID="{8CB066C4-0B74-46CB-B06A-CC902CD635D0}" presName="node" presStyleLbl="node1" presStyleIdx="10" presStyleCnt="12" custScaleX="172939" custScaleY="135547" custRadScaleRad="101406" custRadScaleInc="-7574">
        <dgm:presLayoutVars>
          <dgm:bulletEnabled val="1"/>
        </dgm:presLayoutVars>
      </dgm:prSet>
      <dgm:spPr/>
      <dgm:t>
        <a:bodyPr/>
        <a:lstStyle/>
        <a:p>
          <a:endParaRPr lang="it-IT"/>
        </a:p>
      </dgm:t>
    </dgm:pt>
    <dgm:pt modelId="{CC60A4E4-5F3D-47CF-A05B-3929773805B2}" type="pres">
      <dgm:prSet presAssocID="{8CB066C4-0B74-46CB-B06A-CC902CD635D0}" presName="dummy" presStyleCnt="0"/>
      <dgm:spPr/>
    </dgm:pt>
    <dgm:pt modelId="{8FD792BF-B793-4B02-A979-227989A86A3F}" type="pres">
      <dgm:prSet presAssocID="{8E44E8B4-B36F-441B-A44B-358E917DC940}" presName="sibTrans" presStyleLbl="sibTrans2D1" presStyleIdx="10" presStyleCnt="12"/>
      <dgm:spPr/>
      <dgm:t>
        <a:bodyPr/>
        <a:lstStyle/>
        <a:p>
          <a:endParaRPr lang="it-IT"/>
        </a:p>
      </dgm:t>
    </dgm:pt>
    <dgm:pt modelId="{B33C8413-56F2-4397-A1D7-B9D3EAE26303}" type="pres">
      <dgm:prSet presAssocID="{9FB18BE0-0539-45AF-8748-4764D3E94C11}" presName="node" presStyleLbl="node1" presStyleIdx="11" presStyleCnt="12" custScaleX="172939" custScaleY="135547" custRadScaleRad="98661" custRadScaleInc="-21491">
        <dgm:presLayoutVars>
          <dgm:bulletEnabled val="1"/>
        </dgm:presLayoutVars>
      </dgm:prSet>
      <dgm:spPr/>
      <dgm:t>
        <a:bodyPr/>
        <a:lstStyle/>
        <a:p>
          <a:endParaRPr lang="it-IT"/>
        </a:p>
      </dgm:t>
    </dgm:pt>
    <dgm:pt modelId="{36106331-8916-4BB5-853A-BA4613100170}" type="pres">
      <dgm:prSet presAssocID="{9FB18BE0-0539-45AF-8748-4764D3E94C11}" presName="dummy" presStyleCnt="0"/>
      <dgm:spPr/>
    </dgm:pt>
    <dgm:pt modelId="{5D6866AE-3E9B-4B97-B763-64EEF006FE04}" type="pres">
      <dgm:prSet presAssocID="{7E963489-6866-47AE-A10E-343982B6161F}" presName="sibTrans" presStyleLbl="sibTrans2D1" presStyleIdx="11" presStyleCnt="12"/>
      <dgm:spPr/>
      <dgm:t>
        <a:bodyPr/>
        <a:lstStyle/>
        <a:p>
          <a:endParaRPr lang="it-IT"/>
        </a:p>
      </dgm:t>
    </dgm:pt>
  </dgm:ptLst>
  <dgm:cxnLst>
    <dgm:cxn modelId="{C5E81B16-5F20-4643-832D-445471278B34}" type="presOf" srcId="{70F44362-CC19-4E9B-9009-1E9D87BCAF61}" destId="{9A70CFAB-A127-4FF2-B9B7-719065F7A0C8}" srcOrd="0" destOrd="0" presId="urn:microsoft.com/office/officeart/2005/8/layout/radial6"/>
    <dgm:cxn modelId="{F8D54FD4-A335-4533-BAD5-19AB4A496366}" srcId="{C6B89A44-F3C4-4AB7-BF53-11D55437AFF2}" destId="{04276C68-5805-42E0-B1F8-AEDCAB26EA26}" srcOrd="9" destOrd="0" parTransId="{67B605D0-F8BE-473F-B4B2-93B071D0EF23}" sibTransId="{70F44362-CC19-4E9B-9009-1E9D87BCAF61}"/>
    <dgm:cxn modelId="{EB0AA746-F038-4202-ADD8-879D262B1328}" type="presOf" srcId="{ACE4DBFF-3A57-46F0-A370-C0261EEEB2C1}" destId="{D8860B29-18FF-401A-B792-9627F02D4ED6}" srcOrd="0" destOrd="0" presId="urn:microsoft.com/office/officeart/2005/8/layout/radial6"/>
    <dgm:cxn modelId="{F339D6B2-80F8-4662-BC75-FF5A95F285CF}" srcId="{C6B89A44-F3C4-4AB7-BF53-11D55437AFF2}" destId="{3FEF5A8F-3A74-4603-B3CA-6EB3CAB2EAE5}" srcOrd="2" destOrd="0" parTransId="{4468F855-9829-44CA-87B6-FA8170AF9961}" sibTransId="{55E1017D-8D7C-4D9D-A74E-DFE060B82B89}"/>
    <dgm:cxn modelId="{9F1E8B40-7BE6-41D8-809A-55D90A583D22}" type="presOf" srcId="{C6B89A44-F3C4-4AB7-BF53-11D55437AFF2}" destId="{FF77C31A-F9F7-46DC-8137-47C616E7A911}" srcOrd="0" destOrd="0" presId="urn:microsoft.com/office/officeart/2005/8/layout/radial6"/>
    <dgm:cxn modelId="{FE9E598D-FADA-4820-81AB-352E5849C322}" type="presOf" srcId="{55E1017D-8D7C-4D9D-A74E-DFE060B82B89}" destId="{5BD26A71-415D-4872-8CF7-88B23EEA8E6D}" srcOrd="0" destOrd="0" presId="urn:microsoft.com/office/officeart/2005/8/layout/radial6"/>
    <dgm:cxn modelId="{194FBF37-D749-4E1F-8125-80647E86D4E7}" type="presOf" srcId="{2067F799-8B8E-49F3-BA3C-35884A92AC41}" destId="{7F65CBFC-5ED2-464C-956D-C62075F7E398}" srcOrd="0" destOrd="0" presId="urn:microsoft.com/office/officeart/2005/8/layout/radial6"/>
    <dgm:cxn modelId="{3560E632-08D9-46E0-92EA-E5E6CC4ED9F6}" type="presOf" srcId="{8DEF6858-024F-4723-B21D-711EFBD56355}" destId="{789720E3-B03F-4F04-AA13-8A17D97A6455}" srcOrd="0" destOrd="0" presId="urn:microsoft.com/office/officeart/2005/8/layout/radial6"/>
    <dgm:cxn modelId="{49DC01D0-6A49-4CC8-A161-84F7B283DD00}" type="presOf" srcId="{AB1C9C70-5E34-4AFA-A8B2-5CBC6684D85D}" destId="{FA299483-A160-4248-A46C-EEC1A9D51E7C}" srcOrd="0" destOrd="0" presId="urn:microsoft.com/office/officeart/2005/8/layout/radial6"/>
    <dgm:cxn modelId="{3DA31247-7478-4164-80DA-F6BB67E4313E}" type="presOf" srcId="{9367476D-DD90-4D17-A117-56AAF2767B2B}" destId="{C6109758-DE9D-46A2-88E8-E4438917D853}" srcOrd="0" destOrd="0" presId="urn:microsoft.com/office/officeart/2005/8/layout/radial6"/>
    <dgm:cxn modelId="{EDB61DD0-110B-4AC4-89D4-5A5994FC5A43}" srcId="{C6B89A44-F3C4-4AB7-BF53-11D55437AFF2}" destId="{9FB18BE0-0539-45AF-8748-4764D3E94C11}" srcOrd="11" destOrd="0" parTransId="{4FD55A47-C79C-418D-9E36-2CA5610B87CF}" sibTransId="{7E963489-6866-47AE-A10E-343982B6161F}"/>
    <dgm:cxn modelId="{02CB0C59-A176-48A1-BD0D-B06745955437}" srcId="{C6B89A44-F3C4-4AB7-BF53-11D55437AFF2}" destId="{ACE4DBFF-3A57-46F0-A370-C0261EEEB2C1}" srcOrd="8" destOrd="0" parTransId="{C05C45B8-267E-461C-AED9-BFF75BE8614F}" sibTransId="{77630F92-81F1-486F-8568-17440B38F75D}"/>
    <dgm:cxn modelId="{2C61E67A-A24A-436B-B5D3-8642E51FB70E}" type="presOf" srcId="{D93EE356-C063-4DC3-A7AA-40C3C3CF513D}" destId="{DBD7F84C-B4D6-4FD9-ADF1-7A637A411978}" srcOrd="0" destOrd="0" presId="urn:microsoft.com/office/officeart/2005/8/layout/radial6"/>
    <dgm:cxn modelId="{2548CCDD-27E5-47EB-A468-CF6F62AB614F}" type="presOf" srcId="{7A66C247-2D4D-4A4F-B132-5288AFC315EA}" destId="{77DA7FCE-A2B3-493A-B6E1-A3C925E855D0}" srcOrd="0" destOrd="0" presId="urn:microsoft.com/office/officeart/2005/8/layout/radial6"/>
    <dgm:cxn modelId="{01850041-217B-43FC-9FC3-24746D5C95F3}" type="presOf" srcId="{9B64028D-CDA6-4718-93E4-390975472C05}" destId="{B7CA00BB-2102-4A9E-9D41-E46640EA6AD6}" srcOrd="0" destOrd="0" presId="urn:microsoft.com/office/officeart/2005/8/layout/radial6"/>
    <dgm:cxn modelId="{9A790E24-4882-4B7B-9CAD-63B46AB66290}" type="presOf" srcId="{9FB18BE0-0539-45AF-8748-4764D3E94C11}" destId="{B33C8413-56F2-4397-A1D7-B9D3EAE26303}" srcOrd="0" destOrd="0" presId="urn:microsoft.com/office/officeart/2005/8/layout/radial6"/>
    <dgm:cxn modelId="{AB8C479C-A36F-429D-BEA3-165F57A6FEFA}" type="presOf" srcId="{6C67C732-1653-458B-BA44-7CC275E20B86}" destId="{04DA3897-72FE-4A31-8212-34DFF775A7C1}" srcOrd="0" destOrd="0" presId="urn:microsoft.com/office/officeart/2005/8/layout/radial6"/>
    <dgm:cxn modelId="{0C7495D8-5999-467F-BBA8-E1FD28C0C4E7}" type="presOf" srcId="{CCF81CCC-4FE5-44E3-ACF1-69704CC0FABD}" destId="{AAF68068-FBB3-4C1E-B731-C0BD03696325}" srcOrd="0" destOrd="0" presId="urn:microsoft.com/office/officeart/2005/8/layout/radial6"/>
    <dgm:cxn modelId="{74260EA3-E923-4219-8F44-030C1D7129F1}" type="presOf" srcId="{2310A3AA-902D-4131-8489-9BF6D2E3B173}" destId="{979565E6-B390-4C08-A1F6-2AA1C48CD068}" srcOrd="0" destOrd="0" presId="urn:microsoft.com/office/officeart/2005/8/layout/radial6"/>
    <dgm:cxn modelId="{D3CC26CC-DF42-4F21-BCD0-D833B7C00817}" srcId="{C6B89A44-F3C4-4AB7-BF53-11D55437AFF2}" destId="{077CE2DE-ACF0-4328-92E8-8739E1FDEEEA}" srcOrd="7" destOrd="0" parTransId="{FDC42962-8170-4F27-934B-F9B52CFC1550}" sibTransId="{8DEF6858-024F-4723-B21D-711EFBD56355}"/>
    <dgm:cxn modelId="{3D884B42-D59C-4AEF-90E8-302ED00FAB9B}" type="presOf" srcId="{77630F92-81F1-486F-8568-17440B38F75D}" destId="{A8F06052-1FC9-45EA-B451-00B9E303256B}" srcOrd="0" destOrd="0" presId="urn:microsoft.com/office/officeart/2005/8/layout/radial6"/>
    <dgm:cxn modelId="{CB5D454C-F0F4-4CD8-B0B9-6E529EEBDEF8}" srcId="{D93EE356-C063-4DC3-A7AA-40C3C3CF513D}" destId="{C6B89A44-F3C4-4AB7-BF53-11D55437AFF2}" srcOrd="0" destOrd="0" parTransId="{58C1C36F-326F-460A-A626-250E232283AD}" sibTransId="{2855BD26-3C21-4D45-869E-76718B11E647}"/>
    <dgm:cxn modelId="{BFB7AB05-DF03-47FD-BB7E-968EB030A729}" srcId="{C6B89A44-F3C4-4AB7-BF53-11D55437AFF2}" destId="{2310A3AA-902D-4131-8489-9BF6D2E3B173}" srcOrd="1" destOrd="0" parTransId="{B4F7C565-108A-4864-A2AE-99EE3001FE29}" sibTransId="{1A6C7214-1D3D-4C6D-AD9F-2F757781FB5A}"/>
    <dgm:cxn modelId="{85EA6304-DABA-48D2-AF7F-424F7910BBCC}" srcId="{D93EE356-C063-4DC3-A7AA-40C3C3CF513D}" destId="{66328032-9EB4-403D-8439-BAA13C36770C}" srcOrd="1" destOrd="0" parTransId="{C80DD4C5-6791-4C8D-8A44-35E5CE9E93E5}" sibTransId="{89A421A5-F5AE-40BF-8EDB-70FA34846C76}"/>
    <dgm:cxn modelId="{0C3D0DE6-081E-48AE-B438-2A5F5F7B6B51}" type="presOf" srcId="{7E963489-6866-47AE-A10E-343982B6161F}" destId="{5D6866AE-3E9B-4B97-B763-64EEF006FE04}" srcOrd="0" destOrd="0" presId="urn:microsoft.com/office/officeart/2005/8/layout/radial6"/>
    <dgm:cxn modelId="{B17F02AF-6387-41EC-8A82-5EF3B382B6F5}" type="presOf" srcId="{1A6C7214-1D3D-4C6D-AD9F-2F757781FB5A}" destId="{AC75D8FA-6367-4B4D-A2EF-98D1CD40B121}" srcOrd="0" destOrd="0" presId="urn:microsoft.com/office/officeart/2005/8/layout/radial6"/>
    <dgm:cxn modelId="{F08F03A1-6EB9-4169-9740-CD4D0332C827}" srcId="{C6B89A44-F3C4-4AB7-BF53-11D55437AFF2}" destId="{2067F799-8B8E-49F3-BA3C-35884A92AC41}" srcOrd="6" destOrd="0" parTransId="{644368BC-7BAD-4FC9-8411-D459D2CE8F0E}" sibTransId="{CCF81CCC-4FE5-44E3-ACF1-69704CC0FABD}"/>
    <dgm:cxn modelId="{B2BBE445-0F1E-4246-804B-57C6977B4C33}" type="presOf" srcId="{0A89ACD4-DD69-4D63-8159-31E25FEAF02A}" destId="{422985C1-00A5-42C7-BB8E-F1741B61C4FC}" srcOrd="0" destOrd="0" presId="urn:microsoft.com/office/officeart/2005/8/layout/radial6"/>
    <dgm:cxn modelId="{F758CD02-6259-4D8D-923C-B5D2C95FFD50}" srcId="{C6B89A44-F3C4-4AB7-BF53-11D55437AFF2}" destId="{2DFC91F0-1B47-48F1-A62D-D8E0AA13A593}" srcOrd="0" destOrd="0" parTransId="{5C5E638B-1C51-4037-9D56-FF14ABFC0272}" sibTransId="{AB1C9C70-5E34-4AFA-A8B2-5CBC6684D85D}"/>
    <dgm:cxn modelId="{8579EF98-CD25-40BB-840E-BF919D03AC4B}" type="presOf" srcId="{8CB066C4-0B74-46CB-B06A-CC902CD635D0}" destId="{CE346FCC-EE2F-45A9-B324-BE33E3C9D19C}" srcOrd="0" destOrd="0" presId="urn:microsoft.com/office/officeart/2005/8/layout/radial6"/>
    <dgm:cxn modelId="{00A290E2-300F-4646-99AC-D767DE1D1FBB}" srcId="{C6B89A44-F3C4-4AB7-BF53-11D55437AFF2}" destId="{6C67C732-1653-458B-BA44-7CC275E20B86}" srcOrd="3" destOrd="0" parTransId="{995C07C0-9E9E-45C4-A77B-25A6CAD4BC77}" sibTransId="{8A512659-E48F-4E0E-96B1-906F28B630DC}"/>
    <dgm:cxn modelId="{3BAC9F03-CA39-4C91-BB29-8B49607CA009}" type="presOf" srcId="{3FEF5A8F-3A74-4603-B3CA-6EB3CAB2EAE5}" destId="{564AB87F-6E8F-45BD-B7C3-2364FFD47346}" srcOrd="0" destOrd="0" presId="urn:microsoft.com/office/officeart/2005/8/layout/radial6"/>
    <dgm:cxn modelId="{5A11C498-C617-4F1E-8CC8-2FA5328458C0}" type="presOf" srcId="{077CE2DE-ACF0-4328-92E8-8739E1FDEEEA}" destId="{53B12DF0-759F-4292-A4A7-AF5C033D8404}" srcOrd="0" destOrd="0" presId="urn:microsoft.com/office/officeart/2005/8/layout/radial6"/>
    <dgm:cxn modelId="{309AC2EA-E334-4F68-897B-6BA958400B3A}" type="presOf" srcId="{8A512659-E48F-4E0E-96B1-906F28B630DC}" destId="{5AD230EC-7B53-4BDC-9F68-C51211693FA0}" srcOrd="0" destOrd="0" presId="urn:microsoft.com/office/officeart/2005/8/layout/radial6"/>
    <dgm:cxn modelId="{6F5FAC53-C095-4B4E-88D2-85AA14C5D221}" type="presOf" srcId="{04276C68-5805-42E0-B1F8-AEDCAB26EA26}" destId="{497C1B3C-BE53-4011-A7D7-C663737CCFB1}" srcOrd="0" destOrd="0" presId="urn:microsoft.com/office/officeart/2005/8/layout/radial6"/>
    <dgm:cxn modelId="{50D072AB-96C5-4CFD-9261-E8D2E400C1D0}" srcId="{C6B89A44-F3C4-4AB7-BF53-11D55437AFF2}" destId="{8CB066C4-0B74-46CB-B06A-CC902CD635D0}" srcOrd="10" destOrd="0" parTransId="{5E591DB3-2B3D-4C0E-9667-B6482C8D31D6}" sibTransId="{8E44E8B4-B36F-441B-A44B-358E917DC940}"/>
    <dgm:cxn modelId="{F6B63E49-AB1F-42A8-8C99-BFBC84D6141A}" srcId="{C6B89A44-F3C4-4AB7-BF53-11D55437AFF2}" destId="{9B64028D-CDA6-4718-93E4-390975472C05}" srcOrd="4" destOrd="0" parTransId="{3A18602E-AEC7-454A-AE27-0C089D099768}" sibTransId="{0A89ACD4-DD69-4D63-8159-31E25FEAF02A}"/>
    <dgm:cxn modelId="{187FB027-CEA0-4BF9-9B67-6D25D8FB928C}" srcId="{C6B89A44-F3C4-4AB7-BF53-11D55437AFF2}" destId="{9367476D-DD90-4D17-A117-56AAF2767B2B}" srcOrd="5" destOrd="0" parTransId="{BB7D6935-0C8F-4660-8F80-EC1DB887E0E6}" sibTransId="{7A66C247-2D4D-4A4F-B132-5288AFC315EA}"/>
    <dgm:cxn modelId="{2AFA3BDB-B3FE-4075-9D88-DF9F78C6E973}" type="presOf" srcId="{2DFC91F0-1B47-48F1-A62D-D8E0AA13A593}" destId="{457EFBAE-405A-4B1B-B96A-9D7FD804334E}" srcOrd="0" destOrd="0" presId="urn:microsoft.com/office/officeart/2005/8/layout/radial6"/>
    <dgm:cxn modelId="{19375E74-3A15-4295-920E-17054A418189}" type="presOf" srcId="{8E44E8B4-B36F-441B-A44B-358E917DC940}" destId="{8FD792BF-B793-4B02-A979-227989A86A3F}" srcOrd="0" destOrd="0" presId="urn:microsoft.com/office/officeart/2005/8/layout/radial6"/>
    <dgm:cxn modelId="{F9258F40-2EB1-4BA3-8E70-FE6EC2901C1D}" type="presParOf" srcId="{DBD7F84C-B4D6-4FD9-ADF1-7A637A411978}" destId="{FF77C31A-F9F7-46DC-8137-47C616E7A911}" srcOrd="0" destOrd="0" presId="urn:microsoft.com/office/officeart/2005/8/layout/radial6"/>
    <dgm:cxn modelId="{C9B04C12-F825-447D-926B-122BBD6484FE}" type="presParOf" srcId="{DBD7F84C-B4D6-4FD9-ADF1-7A637A411978}" destId="{457EFBAE-405A-4B1B-B96A-9D7FD804334E}" srcOrd="1" destOrd="0" presId="urn:microsoft.com/office/officeart/2005/8/layout/radial6"/>
    <dgm:cxn modelId="{86B07C30-E3F5-4CF6-AD57-253CF0D7133B}" type="presParOf" srcId="{DBD7F84C-B4D6-4FD9-ADF1-7A637A411978}" destId="{39BC8A2C-B4A3-4A24-8F86-C803E2DC671B}" srcOrd="2" destOrd="0" presId="urn:microsoft.com/office/officeart/2005/8/layout/radial6"/>
    <dgm:cxn modelId="{ADD3D27E-DAFC-4F23-ABA5-0018622F08F1}" type="presParOf" srcId="{DBD7F84C-B4D6-4FD9-ADF1-7A637A411978}" destId="{FA299483-A160-4248-A46C-EEC1A9D51E7C}" srcOrd="3" destOrd="0" presId="urn:microsoft.com/office/officeart/2005/8/layout/radial6"/>
    <dgm:cxn modelId="{77DCE04A-261C-4107-BFB5-1DE229F318A9}" type="presParOf" srcId="{DBD7F84C-B4D6-4FD9-ADF1-7A637A411978}" destId="{979565E6-B390-4C08-A1F6-2AA1C48CD068}" srcOrd="4" destOrd="0" presId="urn:microsoft.com/office/officeart/2005/8/layout/radial6"/>
    <dgm:cxn modelId="{89F71160-B077-4B2E-9DB5-33C7F2435ACC}" type="presParOf" srcId="{DBD7F84C-B4D6-4FD9-ADF1-7A637A411978}" destId="{461C1945-E3EB-4457-93FE-B1BA217E4C30}" srcOrd="5" destOrd="0" presId="urn:microsoft.com/office/officeart/2005/8/layout/radial6"/>
    <dgm:cxn modelId="{8BD51BE1-4DD1-40C5-86FA-5D23C4259B47}" type="presParOf" srcId="{DBD7F84C-B4D6-4FD9-ADF1-7A637A411978}" destId="{AC75D8FA-6367-4B4D-A2EF-98D1CD40B121}" srcOrd="6" destOrd="0" presId="urn:microsoft.com/office/officeart/2005/8/layout/radial6"/>
    <dgm:cxn modelId="{E20D85C0-C111-4336-A191-EED764C265A6}" type="presParOf" srcId="{DBD7F84C-B4D6-4FD9-ADF1-7A637A411978}" destId="{564AB87F-6E8F-45BD-B7C3-2364FFD47346}" srcOrd="7" destOrd="0" presId="urn:microsoft.com/office/officeart/2005/8/layout/radial6"/>
    <dgm:cxn modelId="{7BF74CAB-B780-4B74-8F70-1EB10E4E2537}" type="presParOf" srcId="{DBD7F84C-B4D6-4FD9-ADF1-7A637A411978}" destId="{F69B7991-10E1-432F-BC98-7314D3E88A8A}" srcOrd="8" destOrd="0" presId="urn:microsoft.com/office/officeart/2005/8/layout/radial6"/>
    <dgm:cxn modelId="{6154891E-344C-4F39-8393-9322671243A3}" type="presParOf" srcId="{DBD7F84C-B4D6-4FD9-ADF1-7A637A411978}" destId="{5BD26A71-415D-4872-8CF7-88B23EEA8E6D}" srcOrd="9" destOrd="0" presId="urn:microsoft.com/office/officeart/2005/8/layout/radial6"/>
    <dgm:cxn modelId="{56C979D0-FFFE-475B-BE0E-211017857F65}" type="presParOf" srcId="{DBD7F84C-B4D6-4FD9-ADF1-7A637A411978}" destId="{04DA3897-72FE-4A31-8212-34DFF775A7C1}" srcOrd="10" destOrd="0" presId="urn:microsoft.com/office/officeart/2005/8/layout/radial6"/>
    <dgm:cxn modelId="{45EB8E06-F95E-46F2-94A9-E5DDBAD4FD3A}" type="presParOf" srcId="{DBD7F84C-B4D6-4FD9-ADF1-7A637A411978}" destId="{7A7BBFFC-17FF-4240-BF83-E568AE337816}" srcOrd="11" destOrd="0" presId="urn:microsoft.com/office/officeart/2005/8/layout/radial6"/>
    <dgm:cxn modelId="{A4477DBB-D68A-46DE-925F-9FED0B67004E}" type="presParOf" srcId="{DBD7F84C-B4D6-4FD9-ADF1-7A637A411978}" destId="{5AD230EC-7B53-4BDC-9F68-C51211693FA0}" srcOrd="12" destOrd="0" presId="urn:microsoft.com/office/officeart/2005/8/layout/radial6"/>
    <dgm:cxn modelId="{77625B9F-F49B-4FFF-A547-A4C6FF06CADE}" type="presParOf" srcId="{DBD7F84C-B4D6-4FD9-ADF1-7A637A411978}" destId="{B7CA00BB-2102-4A9E-9D41-E46640EA6AD6}" srcOrd="13" destOrd="0" presId="urn:microsoft.com/office/officeart/2005/8/layout/radial6"/>
    <dgm:cxn modelId="{68744E3C-9AEF-46F9-BC0F-61199ED250AF}" type="presParOf" srcId="{DBD7F84C-B4D6-4FD9-ADF1-7A637A411978}" destId="{AD62C863-F09B-4467-93CD-35C434B45C92}" srcOrd="14" destOrd="0" presId="urn:microsoft.com/office/officeart/2005/8/layout/radial6"/>
    <dgm:cxn modelId="{2B562335-70DA-4750-8B44-F3498BA88363}" type="presParOf" srcId="{DBD7F84C-B4D6-4FD9-ADF1-7A637A411978}" destId="{422985C1-00A5-42C7-BB8E-F1741B61C4FC}" srcOrd="15" destOrd="0" presId="urn:microsoft.com/office/officeart/2005/8/layout/radial6"/>
    <dgm:cxn modelId="{D8C355AE-A3EC-47A4-8E9C-D71D05B7BC5B}" type="presParOf" srcId="{DBD7F84C-B4D6-4FD9-ADF1-7A637A411978}" destId="{C6109758-DE9D-46A2-88E8-E4438917D853}" srcOrd="16" destOrd="0" presId="urn:microsoft.com/office/officeart/2005/8/layout/radial6"/>
    <dgm:cxn modelId="{0A4D607C-864B-4E81-B191-D1983C7A5A1A}" type="presParOf" srcId="{DBD7F84C-B4D6-4FD9-ADF1-7A637A411978}" destId="{22946F69-486E-4D28-B91C-DA0D4EF82248}" srcOrd="17" destOrd="0" presId="urn:microsoft.com/office/officeart/2005/8/layout/radial6"/>
    <dgm:cxn modelId="{645AF613-3097-4688-AB26-59E0BD2576C7}" type="presParOf" srcId="{DBD7F84C-B4D6-4FD9-ADF1-7A637A411978}" destId="{77DA7FCE-A2B3-493A-B6E1-A3C925E855D0}" srcOrd="18" destOrd="0" presId="urn:microsoft.com/office/officeart/2005/8/layout/radial6"/>
    <dgm:cxn modelId="{E7F3F8D4-49A3-4614-8533-292ECC75ABF9}" type="presParOf" srcId="{DBD7F84C-B4D6-4FD9-ADF1-7A637A411978}" destId="{7F65CBFC-5ED2-464C-956D-C62075F7E398}" srcOrd="19" destOrd="0" presId="urn:microsoft.com/office/officeart/2005/8/layout/radial6"/>
    <dgm:cxn modelId="{14ED1D4D-9092-4A6E-8F41-275AC09AA512}" type="presParOf" srcId="{DBD7F84C-B4D6-4FD9-ADF1-7A637A411978}" destId="{40D80C74-10FD-4855-9648-9ADFFD5E8B01}" srcOrd="20" destOrd="0" presId="urn:microsoft.com/office/officeart/2005/8/layout/radial6"/>
    <dgm:cxn modelId="{99B73B65-2291-46CB-BBE0-341BA9175910}" type="presParOf" srcId="{DBD7F84C-B4D6-4FD9-ADF1-7A637A411978}" destId="{AAF68068-FBB3-4C1E-B731-C0BD03696325}" srcOrd="21" destOrd="0" presId="urn:microsoft.com/office/officeart/2005/8/layout/radial6"/>
    <dgm:cxn modelId="{1858A498-33FE-48AA-B745-839F9D8FED03}" type="presParOf" srcId="{DBD7F84C-B4D6-4FD9-ADF1-7A637A411978}" destId="{53B12DF0-759F-4292-A4A7-AF5C033D8404}" srcOrd="22" destOrd="0" presId="urn:microsoft.com/office/officeart/2005/8/layout/radial6"/>
    <dgm:cxn modelId="{B52318CC-9BFB-46BA-870A-F45FA22831F1}" type="presParOf" srcId="{DBD7F84C-B4D6-4FD9-ADF1-7A637A411978}" destId="{5CE24754-8AB1-4E26-80E1-FC7B632CFE7A}" srcOrd="23" destOrd="0" presId="urn:microsoft.com/office/officeart/2005/8/layout/radial6"/>
    <dgm:cxn modelId="{A9FED9D2-C3AB-4883-A366-65EC4CCD4E09}" type="presParOf" srcId="{DBD7F84C-B4D6-4FD9-ADF1-7A637A411978}" destId="{789720E3-B03F-4F04-AA13-8A17D97A6455}" srcOrd="24" destOrd="0" presId="urn:microsoft.com/office/officeart/2005/8/layout/radial6"/>
    <dgm:cxn modelId="{C52DFA6C-20C1-491F-AA93-B943FF1E248D}" type="presParOf" srcId="{DBD7F84C-B4D6-4FD9-ADF1-7A637A411978}" destId="{D8860B29-18FF-401A-B792-9627F02D4ED6}" srcOrd="25" destOrd="0" presId="urn:microsoft.com/office/officeart/2005/8/layout/radial6"/>
    <dgm:cxn modelId="{1E7376C9-7D6A-4365-9922-F9C312FE8382}" type="presParOf" srcId="{DBD7F84C-B4D6-4FD9-ADF1-7A637A411978}" destId="{25744B96-3E21-429B-AF2A-B591CAF4775F}" srcOrd="26" destOrd="0" presId="urn:microsoft.com/office/officeart/2005/8/layout/radial6"/>
    <dgm:cxn modelId="{E825FEB2-A4B9-49E0-9F38-87DC32085492}" type="presParOf" srcId="{DBD7F84C-B4D6-4FD9-ADF1-7A637A411978}" destId="{A8F06052-1FC9-45EA-B451-00B9E303256B}" srcOrd="27" destOrd="0" presId="urn:microsoft.com/office/officeart/2005/8/layout/radial6"/>
    <dgm:cxn modelId="{21ED8BCB-C248-45B7-8714-C60964A83CDB}" type="presParOf" srcId="{DBD7F84C-B4D6-4FD9-ADF1-7A637A411978}" destId="{497C1B3C-BE53-4011-A7D7-C663737CCFB1}" srcOrd="28" destOrd="0" presId="urn:microsoft.com/office/officeart/2005/8/layout/radial6"/>
    <dgm:cxn modelId="{488D3C38-288E-4BB2-8687-AC83E4DF987B}" type="presParOf" srcId="{DBD7F84C-B4D6-4FD9-ADF1-7A637A411978}" destId="{7464AABE-F427-45F2-BB52-4DB2002397B9}" srcOrd="29" destOrd="0" presId="urn:microsoft.com/office/officeart/2005/8/layout/radial6"/>
    <dgm:cxn modelId="{C5E2B2EF-2C1A-4925-BDA5-9A570E2F180F}" type="presParOf" srcId="{DBD7F84C-B4D6-4FD9-ADF1-7A637A411978}" destId="{9A70CFAB-A127-4FF2-B9B7-719065F7A0C8}" srcOrd="30" destOrd="0" presId="urn:microsoft.com/office/officeart/2005/8/layout/radial6"/>
    <dgm:cxn modelId="{7CED1C4C-4025-4C49-855C-8572FF988B22}" type="presParOf" srcId="{DBD7F84C-B4D6-4FD9-ADF1-7A637A411978}" destId="{CE346FCC-EE2F-45A9-B324-BE33E3C9D19C}" srcOrd="31" destOrd="0" presId="urn:microsoft.com/office/officeart/2005/8/layout/radial6"/>
    <dgm:cxn modelId="{B841C35D-BC54-4B4A-A834-B4D245C5D9FF}" type="presParOf" srcId="{DBD7F84C-B4D6-4FD9-ADF1-7A637A411978}" destId="{CC60A4E4-5F3D-47CF-A05B-3929773805B2}" srcOrd="32" destOrd="0" presId="urn:microsoft.com/office/officeart/2005/8/layout/radial6"/>
    <dgm:cxn modelId="{A95E077D-4AF1-4A69-985C-46E3C04A373F}" type="presParOf" srcId="{DBD7F84C-B4D6-4FD9-ADF1-7A637A411978}" destId="{8FD792BF-B793-4B02-A979-227989A86A3F}" srcOrd="33" destOrd="0" presId="urn:microsoft.com/office/officeart/2005/8/layout/radial6"/>
    <dgm:cxn modelId="{471A9636-1211-4357-9087-A218862E0DCE}" type="presParOf" srcId="{DBD7F84C-B4D6-4FD9-ADF1-7A637A411978}" destId="{B33C8413-56F2-4397-A1D7-B9D3EAE26303}" srcOrd="34" destOrd="0" presId="urn:microsoft.com/office/officeart/2005/8/layout/radial6"/>
    <dgm:cxn modelId="{464DE790-7B41-4D83-9FEC-6AA0A75860ED}" type="presParOf" srcId="{DBD7F84C-B4D6-4FD9-ADF1-7A637A411978}" destId="{36106331-8916-4BB5-853A-BA4613100170}" srcOrd="35" destOrd="0" presId="urn:microsoft.com/office/officeart/2005/8/layout/radial6"/>
    <dgm:cxn modelId="{9A37A0AB-4002-42E5-9612-A1EAC1C49773}" type="presParOf" srcId="{DBD7F84C-B4D6-4FD9-ADF1-7A637A411978}" destId="{5D6866AE-3E9B-4B97-B763-64EEF006FE04}" srcOrd="36"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EE356-C063-4DC3-A7AA-40C3C3CF513D}" type="doc">
      <dgm:prSet loTypeId="urn:microsoft.com/office/officeart/2005/8/layout/radial6" loCatId="cycle" qsTypeId="urn:microsoft.com/office/officeart/2005/8/quickstyle/simple1" qsCatId="simple" csTypeId="urn:microsoft.com/office/officeart/2005/8/colors/accent2_5" csCatId="accent2" phldr="1"/>
      <dgm:spPr/>
      <dgm:t>
        <a:bodyPr/>
        <a:lstStyle/>
        <a:p>
          <a:endParaRPr lang="it-IT"/>
        </a:p>
      </dgm:t>
    </dgm:pt>
    <dgm:pt modelId="{C6B89A44-F3C4-4AB7-BF53-11D55437AFF2}">
      <dgm:prSet phldrT="[Testo]" custT="1"/>
      <dgm:spPr>
        <a:solidFill>
          <a:schemeClr val="accent1">
            <a:lumMod val="75000"/>
            <a:alpha val="80000"/>
          </a:schemeClr>
        </a:solidFill>
      </dgm:spPr>
      <dgm:t>
        <a:bodyPr/>
        <a:lstStyle/>
        <a:p>
          <a:r>
            <a:rPr lang="en-US" sz="2000" b="1" dirty="0">
              <a:solidFill>
                <a:schemeClr val="tx1"/>
              </a:solidFill>
              <a:latin typeface="+mn-lt"/>
            </a:rPr>
            <a:t>POTENTIAL</a:t>
          </a:r>
        </a:p>
        <a:p>
          <a:r>
            <a:rPr lang="en-US" sz="2000" b="1" dirty="0">
              <a:solidFill>
                <a:schemeClr val="tx1"/>
              </a:solidFill>
              <a:latin typeface="+mn-lt"/>
            </a:rPr>
            <a:t>RISKS</a:t>
          </a:r>
        </a:p>
      </dgm:t>
    </dgm:pt>
    <dgm:pt modelId="{58C1C36F-326F-460A-A626-250E232283AD}" type="parTrans" cxnId="{CB5D454C-F0F4-4CD8-B0B9-6E529EEBDEF8}">
      <dgm:prSet/>
      <dgm:spPr/>
      <dgm:t>
        <a:bodyPr/>
        <a:lstStyle/>
        <a:p>
          <a:endParaRPr lang="it-IT">
            <a:solidFill>
              <a:schemeClr val="tx1"/>
            </a:solidFill>
            <a:latin typeface="+mn-lt"/>
          </a:endParaRPr>
        </a:p>
      </dgm:t>
    </dgm:pt>
    <dgm:pt modelId="{2855BD26-3C21-4D45-869E-76718B11E647}" type="sibTrans" cxnId="{CB5D454C-F0F4-4CD8-B0B9-6E529EEBDEF8}">
      <dgm:prSet/>
      <dgm:spPr/>
      <dgm:t>
        <a:bodyPr/>
        <a:lstStyle/>
        <a:p>
          <a:endParaRPr lang="it-IT">
            <a:solidFill>
              <a:schemeClr val="tx1"/>
            </a:solidFill>
            <a:latin typeface="+mn-lt"/>
          </a:endParaRPr>
        </a:p>
      </dgm:t>
    </dgm:pt>
    <dgm:pt modelId="{66328032-9EB4-403D-8439-BAA13C36770C}">
      <dgm:prSet phldrT="[Testo]"/>
      <dgm:spPr/>
      <dgm:t>
        <a:bodyPr/>
        <a:lstStyle/>
        <a:p>
          <a:endParaRPr lang="it-IT" dirty="0">
            <a:solidFill>
              <a:schemeClr val="tx1"/>
            </a:solidFill>
            <a:latin typeface="+mn-lt"/>
          </a:endParaRPr>
        </a:p>
      </dgm:t>
    </dgm:pt>
    <dgm:pt modelId="{C80DD4C5-6791-4C8D-8A44-35E5CE9E93E5}" type="parTrans" cxnId="{85EA6304-DABA-48D2-AF7F-424F7910BBCC}">
      <dgm:prSet/>
      <dgm:spPr/>
      <dgm:t>
        <a:bodyPr/>
        <a:lstStyle/>
        <a:p>
          <a:endParaRPr lang="it-IT">
            <a:solidFill>
              <a:schemeClr val="tx1"/>
            </a:solidFill>
            <a:latin typeface="+mn-lt"/>
          </a:endParaRPr>
        </a:p>
      </dgm:t>
    </dgm:pt>
    <dgm:pt modelId="{89A421A5-F5AE-40BF-8EDB-70FA34846C76}" type="sibTrans" cxnId="{85EA6304-DABA-48D2-AF7F-424F7910BBCC}">
      <dgm:prSet/>
      <dgm:spPr/>
      <dgm:t>
        <a:bodyPr/>
        <a:lstStyle/>
        <a:p>
          <a:endParaRPr lang="it-IT">
            <a:solidFill>
              <a:schemeClr val="tx1"/>
            </a:solidFill>
            <a:latin typeface="+mn-lt"/>
          </a:endParaRPr>
        </a:p>
      </dgm:t>
    </dgm:pt>
    <dgm:pt modelId="{2DFC91F0-1B47-48F1-A62D-D8E0AA13A593}">
      <dgm:prSet phldrT="[Testo]" custT="1"/>
      <dgm:spPr>
        <a:solidFill>
          <a:schemeClr val="accent3">
            <a:alpha val="90000"/>
          </a:schemeClr>
        </a:solidFill>
      </dgm:spPr>
      <dgm:t>
        <a:bodyPr/>
        <a:lstStyle/>
        <a:p>
          <a:r>
            <a:rPr lang="en-US" sz="1100" b="1" dirty="0">
              <a:solidFill>
                <a:schemeClr val="tx1"/>
              </a:solidFill>
              <a:latin typeface="+mn-lt"/>
            </a:rPr>
            <a:t>Wrong Mode of Entry</a:t>
          </a:r>
        </a:p>
      </dgm:t>
    </dgm:pt>
    <dgm:pt modelId="{AB1C9C70-5E34-4AFA-A8B2-5CBC6684D85D}" type="sibTrans" cxnId="{F758CD02-6259-4D8D-923C-B5D2C95FFD50}">
      <dgm:prSet/>
      <dgm:spPr/>
      <dgm:t>
        <a:bodyPr/>
        <a:lstStyle/>
        <a:p>
          <a:endParaRPr lang="it-IT">
            <a:solidFill>
              <a:schemeClr val="tx1"/>
            </a:solidFill>
            <a:latin typeface="+mn-lt"/>
          </a:endParaRPr>
        </a:p>
      </dgm:t>
    </dgm:pt>
    <dgm:pt modelId="{5C5E638B-1C51-4037-9D56-FF14ABFC0272}" type="parTrans" cxnId="{F758CD02-6259-4D8D-923C-B5D2C95FFD50}">
      <dgm:prSet/>
      <dgm:spPr/>
      <dgm:t>
        <a:bodyPr/>
        <a:lstStyle/>
        <a:p>
          <a:endParaRPr lang="it-IT">
            <a:solidFill>
              <a:schemeClr val="tx1"/>
            </a:solidFill>
            <a:latin typeface="+mn-lt"/>
          </a:endParaRPr>
        </a:p>
      </dgm:t>
    </dgm:pt>
    <dgm:pt modelId="{9FB18BE0-0539-45AF-8748-4764D3E94C11}">
      <dgm:prSet phldrT="[Testo]" custT="1"/>
      <dgm:spPr>
        <a:solidFill>
          <a:schemeClr val="accent3">
            <a:alpha val="50000"/>
          </a:schemeClr>
        </a:solidFill>
      </dgm:spPr>
      <dgm:t>
        <a:bodyPr/>
        <a:lstStyle/>
        <a:p>
          <a:r>
            <a:rPr lang="en-US" sz="1100" b="1" dirty="0">
              <a:solidFill>
                <a:schemeClr val="tx1"/>
              </a:solidFill>
              <a:latin typeface="+mn-lt"/>
            </a:rPr>
            <a:t>Wrong Positioning on the Market</a:t>
          </a:r>
        </a:p>
      </dgm:t>
    </dgm:pt>
    <dgm:pt modelId="{4FD55A47-C79C-418D-9E36-2CA5610B87CF}" type="parTrans" cxnId="{EDB61DD0-110B-4AC4-89D4-5A5994FC5A43}">
      <dgm:prSet/>
      <dgm:spPr/>
      <dgm:t>
        <a:bodyPr/>
        <a:lstStyle/>
        <a:p>
          <a:endParaRPr lang="it-IT">
            <a:solidFill>
              <a:schemeClr val="tx1"/>
            </a:solidFill>
            <a:latin typeface="+mn-lt"/>
          </a:endParaRPr>
        </a:p>
      </dgm:t>
    </dgm:pt>
    <dgm:pt modelId="{7E963489-6866-47AE-A10E-343982B6161F}" type="sibTrans" cxnId="{EDB61DD0-110B-4AC4-89D4-5A5994FC5A43}">
      <dgm:prSet/>
      <dgm:spPr/>
      <dgm:t>
        <a:bodyPr/>
        <a:lstStyle/>
        <a:p>
          <a:endParaRPr lang="it-IT">
            <a:solidFill>
              <a:schemeClr val="tx1"/>
            </a:solidFill>
            <a:latin typeface="+mn-lt"/>
          </a:endParaRPr>
        </a:p>
      </dgm:t>
    </dgm:pt>
    <dgm:pt modelId="{2310A3AA-902D-4131-8489-9BF6D2E3B173}">
      <dgm:prSet phldrT="[Testo]" custT="1"/>
      <dgm:spPr>
        <a:solidFill>
          <a:schemeClr val="accent3">
            <a:alpha val="86364"/>
          </a:schemeClr>
        </a:solidFill>
      </dgm:spPr>
      <dgm:t>
        <a:bodyPr/>
        <a:lstStyle/>
        <a:p>
          <a:r>
            <a:rPr lang="en-US" sz="1100" b="1" dirty="0">
              <a:solidFill>
                <a:schemeClr val="tx1"/>
              </a:solidFill>
              <a:latin typeface="+mn-lt"/>
            </a:rPr>
            <a:t>Selection of Wrong Partner</a:t>
          </a:r>
        </a:p>
      </dgm:t>
    </dgm:pt>
    <dgm:pt modelId="{B4F7C565-108A-4864-A2AE-99EE3001FE29}" type="parTrans" cxnId="{BFB7AB05-DF03-47FD-BB7E-968EB030A729}">
      <dgm:prSet/>
      <dgm:spPr/>
      <dgm:t>
        <a:bodyPr/>
        <a:lstStyle/>
        <a:p>
          <a:endParaRPr lang="it-IT">
            <a:solidFill>
              <a:schemeClr val="tx1"/>
            </a:solidFill>
            <a:latin typeface="+mn-lt"/>
          </a:endParaRPr>
        </a:p>
      </dgm:t>
    </dgm:pt>
    <dgm:pt modelId="{1A6C7214-1D3D-4C6D-AD9F-2F757781FB5A}" type="sibTrans" cxnId="{BFB7AB05-DF03-47FD-BB7E-968EB030A729}">
      <dgm:prSet/>
      <dgm:spPr/>
      <dgm:t>
        <a:bodyPr/>
        <a:lstStyle/>
        <a:p>
          <a:endParaRPr lang="it-IT">
            <a:solidFill>
              <a:schemeClr val="tx1"/>
            </a:solidFill>
            <a:latin typeface="+mn-lt"/>
          </a:endParaRPr>
        </a:p>
      </dgm:t>
    </dgm:pt>
    <dgm:pt modelId="{3FEF5A8F-3A74-4603-B3CA-6EB3CAB2EAE5}">
      <dgm:prSet phldrT="[Testo]" custT="1"/>
      <dgm:spPr/>
      <dgm:t>
        <a:bodyPr/>
        <a:lstStyle/>
        <a:p>
          <a:r>
            <a:rPr lang="en-US" sz="1100" dirty="0">
              <a:solidFill>
                <a:schemeClr val="tx1"/>
              </a:solidFill>
              <a:latin typeface="+mn-lt"/>
            </a:rPr>
            <a:t>Non Compliance to Laws and Regulations</a:t>
          </a:r>
        </a:p>
      </dgm:t>
    </dgm:pt>
    <dgm:pt modelId="{4468F855-9829-44CA-87B6-FA8170AF9961}" type="parTrans" cxnId="{F339D6B2-80F8-4662-BC75-FF5A95F285CF}">
      <dgm:prSet/>
      <dgm:spPr/>
      <dgm:t>
        <a:bodyPr/>
        <a:lstStyle/>
        <a:p>
          <a:endParaRPr lang="it-IT">
            <a:solidFill>
              <a:schemeClr val="tx1"/>
            </a:solidFill>
            <a:latin typeface="+mn-lt"/>
          </a:endParaRPr>
        </a:p>
      </dgm:t>
    </dgm:pt>
    <dgm:pt modelId="{55E1017D-8D7C-4D9D-A74E-DFE060B82B89}" type="sibTrans" cxnId="{F339D6B2-80F8-4662-BC75-FF5A95F285CF}">
      <dgm:prSet/>
      <dgm:spPr/>
      <dgm:t>
        <a:bodyPr/>
        <a:lstStyle/>
        <a:p>
          <a:endParaRPr lang="it-IT">
            <a:solidFill>
              <a:schemeClr val="tx1"/>
            </a:solidFill>
            <a:latin typeface="+mn-lt"/>
          </a:endParaRPr>
        </a:p>
      </dgm:t>
    </dgm:pt>
    <dgm:pt modelId="{9B64028D-CDA6-4718-93E4-390975472C05}">
      <dgm:prSet phldrT="[Testo]" custT="1"/>
      <dgm:spPr/>
      <dgm:t>
        <a:bodyPr/>
        <a:lstStyle/>
        <a:p>
          <a:r>
            <a:rPr lang="en-US" sz="1100" dirty="0">
              <a:solidFill>
                <a:schemeClr val="tx1"/>
              </a:solidFill>
              <a:latin typeface="+mn-lt"/>
            </a:rPr>
            <a:t>Protection of IP and Technology</a:t>
          </a:r>
        </a:p>
      </dgm:t>
    </dgm:pt>
    <dgm:pt modelId="{3A18602E-AEC7-454A-AE27-0C089D099768}" type="parTrans" cxnId="{F6B63E49-AB1F-42A8-8C99-BFBC84D6141A}">
      <dgm:prSet/>
      <dgm:spPr/>
      <dgm:t>
        <a:bodyPr/>
        <a:lstStyle/>
        <a:p>
          <a:endParaRPr lang="it-IT">
            <a:solidFill>
              <a:schemeClr val="tx1"/>
            </a:solidFill>
            <a:latin typeface="+mn-lt"/>
          </a:endParaRPr>
        </a:p>
      </dgm:t>
    </dgm:pt>
    <dgm:pt modelId="{0A89ACD4-DD69-4D63-8159-31E25FEAF02A}" type="sibTrans" cxnId="{F6B63E49-AB1F-42A8-8C99-BFBC84D6141A}">
      <dgm:prSet/>
      <dgm:spPr/>
      <dgm:t>
        <a:bodyPr/>
        <a:lstStyle/>
        <a:p>
          <a:endParaRPr lang="it-IT">
            <a:solidFill>
              <a:schemeClr val="tx1"/>
            </a:solidFill>
            <a:latin typeface="+mn-lt"/>
          </a:endParaRPr>
        </a:p>
      </dgm:t>
    </dgm:pt>
    <dgm:pt modelId="{9367476D-DD90-4D17-A117-56AAF2767B2B}">
      <dgm:prSet phldrT="[Testo]" custT="1"/>
      <dgm:spPr/>
      <dgm:t>
        <a:bodyPr/>
        <a:lstStyle/>
        <a:p>
          <a:r>
            <a:rPr lang="en-US" sz="1100" dirty="0">
              <a:solidFill>
                <a:schemeClr val="tx1"/>
              </a:solidFill>
              <a:latin typeface="+mn-lt"/>
            </a:rPr>
            <a:t>Bureaucratic Barriers</a:t>
          </a:r>
        </a:p>
      </dgm:t>
    </dgm:pt>
    <dgm:pt modelId="{BB7D6935-0C8F-4660-8F80-EC1DB887E0E6}" type="parTrans" cxnId="{187FB027-CEA0-4BF9-9B67-6D25D8FB928C}">
      <dgm:prSet/>
      <dgm:spPr/>
      <dgm:t>
        <a:bodyPr/>
        <a:lstStyle/>
        <a:p>
          <a:endParaRPr lang="it-IT">
            <a:solidFill>
              <a:schemeClr val="tx1"/>
            </a:solidFill>
            <a:latin typeface="+mn-lt"/>
          </a:endParaRPr>
        </a:p>
      </dgm:t>
    </dgm:pt>
    <dgm:pt modelId="{7A66C247-2D4D-4A4F-B132-5288AFC315EA}" type="sibTrans" cxnId="{187FB027-CEA0-4BF9-9B67-6D25D8FB928C}">
      <dgm:prSet/>
      <dgm:spPr/>
      <dgm:t>
        <a:bodyPr/>
        <a:lstStyle/>
        <a:p>
          <a:endParaRPr lang="it-IT">
            <a:solidFill>
              <a:schemeClr val="tx1"/>
            </a:solidFill>
            <a:latin typeface="+mn-lt"/>
          </a:endParaRPr>
        </a:p>
      </dgm:t>
    </dgm:pt>
    <dgm:pt modelId="{2067F799-8B8E-49F3-BA3C-35884A92AC41}">
      <dgm:prSet phldrT="[Testo]" custT="1"/>
      <dgm:spPr/>
      <dgm:t>
        <a:bodyPr/>
        <a:lstStyle/>
        <a:p>
          <a:r>
            <a:rPr lang="en-US" sz="1100" dirty="0">
              <a:solidFill>
                <a:schemeClr val="tx1"/>
              </a:solidFill>
              <a:latin typeface="+mn-lt"/>
            </a:rPr>
            <a:t>Cultural Differences</a:t>
          </a:r>
        </a:p>
      </dgm:t>
    </dgm:pt>
    <dgm:pt modelId="{644368BC-7BAD-4FC9-8411-D459D2CE8F0E}" type="parTrans" cxnId="{F08F03A1-6EB9-4169-9740-CD4D0332C827}">
      <dgm:prSet/>
      <dgm:spPr/>
      <dgm:t>
        <a:bodyPr/>
        <a:lstStyle/>
        <a:p>
          <a:endParaRPr lang="it-IT">
            <a:solidFill>
              <a:schemeClr val="tx1"/>
            </a:solidFill>
            <a:latin typeface="+mn-lt"/>
          </a:endParaRPr>
        </a:p>
      </dgm:t>
    </dgm:pt>
    <dgm:pt modelId="{CCF81CCC-4FE5-44E3-ACF1-69704CC0FABD}" type="sibTrans" cxnId="{F08F03A1-6EB9-4169-9740-CD4D0332C827}">
      <dgm:prSet/>
      <dgm:spPr/>
      <dgm:t>
        <a:bodyPr/>
        <a:lstStyle/>
        <a:p>
          <a:endParaRPr lang="it-IT">
            <a:solidFill>
              <a:schemeClr val="tx1"/>
            </a:solidFill>
            <a:latin typeface="+mn-lt"/>
          </a:endParaRPr>
        </a:p>
      </dgm:t>
    </dgm:pt>
    <dgm:pt modelId="{077CE2DE-ACF0-4328-92E8-8739E1FDEEEA}">
      <dgm:prSet phldrT="[Testo]" custT="1"/>
      <dgm:spPr/>
      <dgm:t>
        <a:bodyPr lIns="0" tIns="0" rIns="0" bIns="0"/>
        <a:lstStyle/>
        <a:p>
          <a:r>
            <a:rPr lang="en-US" sz="1100" dirty="0">
              <a:solidFill>
                <a:schemeClr val="tx1"/>
              </a:solidFill>
              <a:latin typeface="+mn-lt"/>
            </a:rPr>
            <a:t>Incorrect Selection of Human Capital</a:t>
          </a:r>
        </a:p>
      </dgm:t>
    </dgm:pt>
    <dgm:pt modelId="{FDC42962-8170-4F27-934B-F9B52CFC1550}" type="parTrans" cxnId="{D3CC26CC-DF42-4F21-BCD0-D833B7C00817}">
      <dgm:prSet/>
      <dgm:spPr/>
      <dgm:t>
        <a:bodyPr/>
        <a:lstStyle/>
        <a:p>
          <a:endParaRPr lang="it-IT">
            <a:solidFill>
              <a:schemeClr val="tx1"/>
            </a:solidFill>
            <a:latin typeface="+mn-lt"/>
          </a:endParaRPr>
        </a:p>
      </dgm:t>
    </dgm:pt>
    <dgm:pt modelId="{8DEF6858-024F-4723-B21D-711EFBD56355}" type="sibTrans" cxnId="{D3CC26CC-DF42-4F21-BCD0-D833B7C00817}">
      <dgm:prSet/>
      <dgm:spPr/>
      <dgm:t>
        <a:bodyPr/>
        <a:lstStyle/>
        <a:p>
          <a:endParaRPr lang="it-IT">
            <a:solidFill>
              <a:schemeClr val="tx1"/>
            </a:solidFill>
            <a:latin typeface="+mn-lt"/>
          </a:endParaRPr>
        </a:p>
      </dgm:t>
    </dgm:pt>
    <dgm:pt modelId="{ACE4DBFF-3A57-46F0-A370-C0261EEEB2C1}">
      <dgm:prSet phldrT="[Testo]" custT="1"/>
      <dgm:spPr/>
      <dgm:t>
        <a:bodyPr lIns="0" rIns="0"/>
        <a:lstStyle/>
        <a:p>
          <a:r>
            <a:rPr lang="en-US" sz="1100" noProof="0" dirty="0">
              <a:solidFill>
                <a:schemeClr val="tx1"/>
              </a:solidFill>
              <a:latin typeface="+mn-lt"/>
            </a:rPr>
            <a:t>Impatience</a:t>
          </a:r>
          <a:r>
            <a:rPr lang="it-IT" sz="1100" dirty="0">
              <a:solidFill>
                <a:schemeClr val="tx1"/>
              </a:solidFill>
              <a:latin typeface="+mn-lt"/>
            </a:rPr>
            <a:t> for ROI</a:t>
          </a:r>
          <a:endParaRPr lang="en-US" sz="1100" dirty="0">
            <a:solidFill>
              <a:schemeClr val="tx1"/>
            </a:solidFill>
            <a:latin typeface="+mn-lt"/>
          </a:endParaRPr>
        </a:p>
      </dgm:t>
    </dgm:pt>
    <dgm:pt modelId="{C05C45B8-267E-461C-AED9-BFF75BE8614F}" type="parTrans" cxnId="{02CB0C59-A176-48A1-BD0D-B06745955437}">
      <dgm:prSet/>
      <dgm:spPr/>
      <dgm:t>
        <a:bodyPr/>
        <a:lstStyle/>
        <a:p>
          <a:endParaRPr lang="it-IT">
            <a:solidFill>
              <a:schemeClr val="tx1"/>
            </a:solidFill>
            <a:latin typeface="+mn-lt"/>
          </a:endParaRPr>
        </a:p>
      </dgm:t>
    </dgm:pt>
    <dgm:pt modelId="{77630F92-81F1-486F-8568-17440B38F75D}" type="sibTrans" cxnId="{02CB0C59-A176-48A1-BD0D-B06745955437}">
      <dgm:prSet/>
      <dgm:spPr/>
      <dgm:t>
        <a:bodyPr/>
        <a:lstStyle/>
        <a:p>
          <a:endParaRPr lang="it-IT">
            <a:solidFill>
              <a:schemeClr val="tx1"/>
            </a:solidFill>
            <a:latin typeface="+mn-lt"/>
          </a:endParaRPr>
        </a:p>
      </dgm:t>
    </dgm:pt>
    <dgm:pt modelId="{DBD7F84C-B4D6-4FD9-ADF1-7A637A411978}" type="pres">
      <dgm:prSet presAssocID="{D93EE356-C063-4DC3-A7AA-40C3C3CF513D}" presName="Name0" presStyleCnt="0">
        <dgm:presLayoutVars>
          <dgm:chMax val="1"/>
          <dgm:dir/>
          <dgm:animLvl val="ctr"/>
          <dgm:resizeHandles val="exact"/>
        </dgm:presLayoutVars>
      </dgm:prSet>
      <dgm:spPr/>
      <dgm:t>
        <a:bodyPr/>
        <a:lstStyle/>
        <a:p>
          <a:endParaRPr lang="it-IT"/>
        </a:p>
      </dgm:t>
    </dgm:pt>
    <dgm:pt modelId="{FF77C31A-F9F7-46DC-8137-47C616E7A911}" type="pres">
      <dgm:prSet presAssocID="{C6B89A44-F3C4-4AB7-BF53-11D55437AFF2}" presName="centerShape" presStyleLbl="node0" presStyleIdx="0" presStyleCnt="1" custScaleX="220166" custScaleY="187122"/>
      <dgm:spPr/>
      <dgm:t>
        <a:bodyPr/>
        <a:lstStyle/>
        <a:p>
          <a:endParaRPr lang="it-IT"/>
        </a:p>
      </dgm:t>
    </dgm:pt>
    <dgm:pt modelId="{457EFBAE-405A-4B1B-B96A-9D7FD804334E}" type="pres">
      <dgm:prSet presAssocID="{2DFC91F0-1B47-48F1-A62D-D8E0AA13A593}" presName="node" presStyleLbl="node1" presStyleIdx="0" presStyleCnt="9" custScaleX="172939" custScaleY="135547" custRadScaleRad="100099" custRadScaleInc="7877">
        <dgm:presLayoutVars>
          <dgm:bulletEnabled val="1"/>
        </dgm:presLayoutVars>
      </dgm:prSet>
      <dgm:spPr/>
      <dgm:t>
        <a:bodyPr/>
        <a:lstStyle/>
        <a:p>
          <a:endParaRPr lang="it-IT"/>
        </a:p>
      </dgm:t>
    </dgm:pt>
    <dgm:pt modelId="{39BC8A2C-B4A3-4A24-8F86-C803E2DC671B}" type="pres">
      <dgm:prSet presAssocID="{2DFC91F0-1B47-48F1-A62D-D8E0AA13A593}" presName="dummy" presStyleCnt="0"/>
      <dgm:spPr/>
    </dgm:pt>
    <dgm:pt modelId="{FA299483-A160-4248-A46C-EEC1A9D51E7C}" type="pres">
      <dgm:prSet presAssocID="{AB1C9C70-5E34-4AFA-A8B2-5CBC6684D85D}" presName="sibTrans" presStyleLbl="sibTrans2D1" presStyleIdx="0" presStyleCnt="9"/>
      <dgm:spPr/>
      <dgm:t>
        <a:bodyPr/>
        <a:lstStyle/>
        <a:p>
          <a:endParaRPr lang="it-IT"/>
        </a:p>
      </dgm:t>
    </dgm:pt>
    <dgm:pt modelId="{979565E6-B390-4C08-A1F6-2AA1C48CD068}" type="pres">
      <dgm:prSet presAssocID="{2310A3AA-902D-4131-8489-9BF6D2E3B173}" presName="node" presStyleLbl="node1" presStyleIdx="1" presStyleCnt="9" custScaleX="172939" custScaleY="135547" custRadScaleRad="105240" custRadScaleInc="38335">
        <dgm:presLayoutVars>
          <dgm:bulletEnabled val="1"/>
        </dgm:presLayoutVars>
      </dgm:prSet>
      <dgm:spPr/>
      <dgm:t>
        <a:bodyPr/>
        <a:lstStyle/>
        <a:p>
          <a:endParaRPr lang="it-IT"/>
        </a:p>
      </dgm:t>
    </dgm:pt>
    <dgm:pt modelId="{461C1945-E3EB-4457-93FE-B1BA217E4C30}" type="pres">
      <dgm:prSet presAssocID="{2310A3AA-902D-4131-8489-9BF6D2E3B173}" presName="dummy" presStyleCnt="0"/>
      <dgm:spPr/>
    </dgm:pt>
    <dgm:pt modelId="{AC75D8FA-6367-4B4D-A2EF-98D1CD40B121}" type="pres">
      <dgm:prSet presAssocID="{1A6C7214-1D3D-4C6D-AD9F-2F757781FB5A}" presName="sibTrans" presStyleLbl="sibTrans2D1" presStyleIdx="1" presStyleCnt="9"/>
      <dgm:spPr/>
      <dgm:t>
        <a:bodyPr/>
        <a:lstStyle/>
        <a:p>
          <a:endParaRPr lang="it-IT"/>
        </a:p>
      </dgm:t>
    </dgm:pt>
    <dgm:pt modelId="{564AB87F-6E8F-45BD-B7C3-2364FFD47346}" type="pres">
      <dgm:prSet presAssocID="{3FEF5A8F-3A74-4603-B3CA-6EB3CAB2EAE5}" presName="node" presStyleLbl="node1" presStyleIdx="2" presStyleCnt="9" custScaleX="172939" custScaleY="135547" custRadScaleRad="105932" custRadScaleInc="3433">
        <dgm:presLayoutVars>
          <dgm:bulletEnabled val="1"/>
        </dgm:presLayoutVars>
      </dgm:prSet>
      <dgm:spPr/>
      <dgm:t>
        <a:bodyPr/>
        <a:lstStyle/>
        <a:p>
          <a:endParaRPr lang="it-IT"/>
        </a:p>
      </dgm:t>
    </dgm:pt>
    <dgm:pt modelId="{F69B7991-10E1-432F-BC98-7314D3E88A8A}" type="pres">
      <dgm:prSet presAssocID="{3FEF5A8F-3A74-4603-B3CA-6EB3CAB2EAE5}" presName="dummy" presStyleCnt="0"/>
      <dgm:spPr/>
    </dgm:pt>
    <dgm:pt modelId="{5BD26A71-415D-4872-8CF7-88B23EEA8E6D}" type="pres">
      <dgm:prSet presAssocID="{55E1017D-8D7C-4D9D-A74E-DFE060B82B89}" presName="sibTrans" presStyleLbl="sibTrans2D1" presStyleIdx="2" presStyleCnt="9"/>
      <dgm:spPr/>
      <dgm:t>
        <a:bodyPr/>
        <a:lstStyle/>
        <a:p>
          <a:endParaRPr lang="it-IT"/>
        </a:p>
      </dgm:t>
    </dgm:pt>
    <dgm:pt modelId="{B7CA00BB-2102-4A9E-9D41-E46640EA6AD6}" type="pres">
      <dgm:prSet presAssocID="{9B64028D-CDA6-4718-93E4-390975472C05}" presName="node" presStyleLbl="node1" presStyleIdx="3" presStyleCnt="9" custScaleX="172939" custScaleY="135547" custRadScaleRad="104315" custRadScaleInc="-31379">
        <dgm:presLayoutVars>
          <dgm:bulletEnabled val="1"/>
        </dgm:presLayoutVars>
      </dgm:prSet>
      <dgm:spPr/>
      <dgm:t>
        <a:bodyPr/>
        <a:lstStyle/>
        <a:p>
          <a:endParaRPr lang="it-IT"/>
        </a:p>
      </dgm:t>
    </dgm:pt>
    <dgm:pt modelId="{AD62C863-F09B-4467-93CD-35C434B45C92}" type="pres">
      <dgm:prSet presAssocID="{9B64028D-CDA6-4718-93E4-390975472C05}" presName="dummy" presStyleCnt="0"/>
      <dgm:spPr/>
    </dgm:pt>
    <dgm:pt modelId="{422985C1-00A5-42C7-BB8E-F1741B61C4FC}" type="pres">
      <dgm:prSet presAssocID="{0A89ACD4-DD69-4D63-8159-31E25FEAF02A}" presName="sibTrans" presStyleLbl="sibTrans2D1" presStyleIdx="3" presStyleCnt="9"/>
      <dgm:spPr/>
      <dgm:t>
        <a:bodyPr/>
        <a:lstStyle/>
        <a:p>
          <a:endParaRPr lang="it-IT"/>
        </a:p>
      </dgm:t>
    </dgm:pt>
    <dgm:pt modelId="{C6109758-DE9D-46A2-88E8-E4438917D853}" type="pres">
      <dgm:prSet presAssocID="{9367476D-DD90-4D17-A117-56AAF2767B2B}" presName="node" presStyleLbl="node1" presStyleIdx="4" presStyleCnt="9" custScaleX="172939" custScaleY="135547" custRadScaleRad="98820" custRadScaleInc="-23140">
        <dgm:presLayoutVars>
          <dgm:bulletEnabled val="1"/>
        </dgm:presLayoutVars>
      </dgm:prSet>
      <dgm:spPr/>
      <dgm:t>
        <a:bodyPr/>
        <a:lstStyle/>
        <a:p>
          <a:endParaRPr lang="it-IT"/>
        </a:p>
      </dgm:t>
    </dgm:pt>
    <dgm:pt modelId="{22946F69-486E-4D28-B91C-DA0D4EF82248}" type="pres">
      <dgm:prSet presAssocID="{9367476D-DD90-4D17-A117-56AAF2767B2B}" presName="dummy" presStyleCnt="0"/>
      <dgm:spPr/>
    </dgm:pt>
    <dgm:pt modelId="{77DA7FCE-A2B3-493A-B6E1-A3C925E855D0}" type="pres">
      <dgm:prSet presAssocID="{7A66C247-2D4D-4A4F-B132-5288AFC315EA}" presName="sibTrans" presStyleLbl="sibTrans2D1" presStyleIdx="4" presStyleCnt="9"/>
      <dgm:spPr/>
      <dgm:t>
        <a:bodyPr/>
        <a:lstStyle/>
        <a:p>
          <a:endParaRPr lang="it-IT"/>
        </a:p>
      </dgm:t>
    </dgm:pt>
    <dgm:pt modelId="{7F65CBFC-5ED2-464C-956D-C62075F7E398}" type="pres">
      <dgm:prSet presAssocID="{2067F799-8B8E-49F3-BA3C-35884A92AC41}" presName="node" presStyleLbl="node1" presStyleIdx="5" presStyleCnt="9" custScaleX="172939" custScaleY="135547" custRadScaleRad="99096" custRadScaleInc="8295">
        <dgm:presLayoutVars>
          <dgm:bulletEnabled val="1"/>
        </dgm:presLayoutVars>
      </dgm:prSet>
      <dgm:spPr/>
      <dgm:t>
        <a:bodyPr/>
        <a:lstStyle/>
        <a:p>
          <a:endParaRPr lang="it-IT"/>
        </a:p>
      </dgm:t>
    </dgm:pt>
    <dgm:pt modelId="{40D80C74-10FD-4855-9648-9ADFFD5E8B01}" type="pres">
      <dgm:prSet presAssocID="{2067F799-8B8E-49F3-BA3C-35884A92AC41}" presName="dummy" presStyleCnt="0"/>
      <dgm:spPr/>
    </dgm:pt>
    <dgm:pt modelId="{AAF68068-FBB3-4C1E-B731-C0BD03696325}" type="pres">
      <dgm:prSet presAssocID="{CCF81CCC-4FE5-44E3-ACF1-69704CC0FABD}" presName="sibTrans" presStyleLbl="sibTrans2D1" presStyleIdx="5" presStyleCnt="9"/>
      <dgm:spPr/>
      <dgm:t>
        <a:bodyPr/>
        <a:lstStyle/>
        <a:p>
          <a:endParaRPr lang="it-IT"/>
        </a:p>
      </dgm:t>
    </dgm:pt>
    <dgm:pt modelId="{53B12DF0-759F-4292-A4A7-AF5C033D8404}" type="pres">
      <dgm:prSet presAssocID="{077CE2DE-ACF0-4328-92E8-8739E1FDEEEA}" presName="node" presStyleLbl="node1" presStyleIdx="6" presStyleCnt="9" custScaleX="172939" custScaleY="135547" custRadScaleRad="103082" custRadScaleInc="17234">
        <dgm:presLayoutVars>
          <dgm:bulletEnabled val="1"/>
        </dgm:presLayoutVars>
      </dgm:prSet>
      <dgm:spPr/>
      <dgm:t>
        <a:bodyPr/>
        <a:lstStyle/>
        <a:p>
          <a:endParaRPr lang="it-IT"/>
        </a:p>
      </dgm:t>
    </dgm:pt>
    <dgm:pt modelId="{5CE24754-8AB1-4E26-80E1-FC7B632CFE7A}" type="pres">
      <dgm:prSet presAssocID="{077CE2DE-ACF0-4328-92E8-8739E1FDEEEA}" presName="dummy" presStyleCnt="0"/>
      <dgm:spPr/>
    </dgm:pt>
    <dgm:pt modelId="{789720E3-B03F-4F04-AA13-8A17D97A6455}" type="pres">
      <dgm:prSet presAssocID="{8DEF6858-024F-4723-B21D-711EFBD56355}" presName="sibTrans" presStyleLbl="sibTrans2D1" presStyleIdx="6" presStyleCnt="9"/>
      <dgm:spPr/>
      <dgm:t>
        <a:bodyPr/>
        <a:lstStyle/>
        <a:p>
          <a:endParaRPr lang="it-IT"/>
        </a:p>
      </dgm:t>
    </dgm:pt>
    <dgm:pt modelId="{D8860B29-18FF-401A-B792-9627F02D4ED6}" type="pres">
      <dgm:prSet presAssocID="{ACE4DBFF-3A57-46F0-A370-C0261EEEB2C1}" presName="node" presStyleLbl="node1" presStyleIdx="7" presStyleCnt="9" custScaleX="173014" custScaleY="125177" custRadScaleRad="106946" custRadScaleInc="-19907">
        <dgm:presLayoutVars>
          <dgm:bulletEnabled val="1"/>
        </dgm:presLayoutVars>
      </dgm:prSet>
      <dgm:spPr/>
      <dgm:t>
        <a:bodyPr/>
        <a:lstStyle/>
        <a:p>
          <a:endParaRPr lang="it-IT"/>
        </a:p>
      </dgm:t>
    </dgm:pt>
    <dgm:pt modelId="{25744B96-3E21-429B-AF2A-B591CAF4775F}" type="pres">
      <dgm:prSet presAssocID="{ACE4DBFF-3A57-46F0-A370-C0261EEEB2C1}" presName="dummy" presStyleCnt="0"/>
      <dgm:spPr/>
    </dgm:pt>
    <dgm:pt modelId="{A8F06052-1FC9-45EA-B451-00B9E303256B}" type="pres">
      <dgm:prSet presAssocID="{77630F92-81F1-486F-8568-17440B38F75D}" presName="sibTrans" presStyleLbl="sibTrans2D1" presStyleIdx="7" presStyleCnt="9"/>
      <dgm:spPr/>
      <dgm:t>
        <a:bodyPr/>
        <a:lstStyle/>
        <a:p>
          <a:endParaRPr lang="it-IT"/>
        </a:p>
      </dgm:t>
    </dgm:pt>
    <dgm:pt modelId="{B33C8413-56F2-4397-A1D7-B9D3EAE26303}" type="pres">
      <dgm:prSet presAssocID="{9FB18BE0-0539-45AF-8748-4764D3E94C11}" presName="node" presStyleLbl="node1" presStyleIdx="8" presStyleCnt="9" custScaleX="172939" custScaleY="135547" custRadScaleRad="105194" custRadScaleInc="-23895">
        <dgm:presLayoutVars>
          <dgm:bulletEnabled val="1"/>
        </dgm:presLayoutVars>
      </dgm:prSet>
      <dgm:spPr/>
      <dgm:t>
        <a:bodyPr/>
        <a:lstStyle/>
        <a:p>
          <a:endParaRPr lang="it-IT"/>
        </a:p>
      </dgm:t>
    </dgm:pt>
    <dgm:pt modelId="{36106331-8916-4BB5-853A-BA4613100170}" type="pres">
      <dgm:prSet presAssocID="{9FB18BE0-0539-45AF-8748-4764D3E94C11}" presName="dummy" presStyleCnt="0"/>
      <dgm:spPr/>
    </dgm:pt>
    <dgm:pt modelId="{5D6866AE-3E9B-4B97-B763-64EEF006FE04}" type="pres">
      <dgm:prSet presAssocID="{7E963489-6866-47AE-A10E-343982B6161F}" presName="sibTrans" presStyleLbl="sibTrans2D1" presStyleIdx="8" presStyleCnt="9"/>
      <dgm:spPr/>
      <dgm:t>
        <a:bodyPr/>
        <a:lstStyle/>
        <a:p>
          <a:endParaRPr lang="it-IT"/>
        </a:p>
      </dgm:t>
    </dgm:pt>
  </dgm:ptLst>
  <dgm:cxnLst>
    <dgm:cxn modelId="{EB0AA746-F038-4202-ADD8-879D262B1328}" type="presOf" srcId="{ACE4DBFF-3A57-46F0-A370-C0261EEEB2C1}" destId="{D8860B29-18FF-401A-B792-9627F02D4ED6}" srcOrd="0" destOrd="0" presId="urn:microsoft.com/office/officeart/2005/8/layout/radial6"/>
    <dgm:cxn modelId="{02CB0C59-A176-48A1-BD0D-B06745955437}" srcId="{C6B89A44-F3C4-4AB7-BF53-11D55437AFF2}" destId="{ACE4DBFF-3A57-46F0-A370-C0261EEEB2C1}" srcOrd="7" destOrd="0" parTransId="{C05C45B8-267E-461C-AED9-BFF75BE8614F}" sibTransId="{77630F92-81F1-486F-8568-17440B38F75D}"/>
    <dgm:cxn modelId="{BFB7AB05-DF03-47FD-BB7E-968EB030A729}" srcId="{C6B89A44-F3C4-4AB7-BF53-11D55437AFF2}" destId="{2310A3AA-902D-4131-8489-9BF6D2E3B173}" srcOrd="1" destOrd="0" parTransId="{B4F7C565-108A-4864-A2AE-99EE3001FE29}" sibTransId="{1A6C7214-1D3D-4C6D-AD9F-2F757781FB5A}"/>
    <dgm:cxn modelId="{3BAC9F03-CA39-4C91-BB29-8B49607CA009}" type="presOf" srcId="{3FEF5A8F-3A74-4603-B3CA-6EB3CAB2EAE5}" destId="{564AB87F-6E8F-45BD-B7C3-2364FFD47346}" srcOrd="0" destOrd="0" presId="urn:microsoft.com/office/officeart/2005/8/layout/radial6"/>
    <dgm:cxn modelId="{9A790E24-4882-4B7B-9CAD-63B46AB66290}" type="presOf" srcId="{9FB18BE0-0539-45AF-8748-4764D3E94C11}" destId="{B33C8413-56F2-4397-A1D7-B9D3EAE26303}" srcOrd="0" destOrd="0" presId="urn:microsoft.com/office/officeart/2005/8/layout/radial6"/>
    <dgm:cxn modelId="{F6B63E49-AB1F-42A8-8C99-BFBC84D6141A}" srcId="{C6B89A44-F3C4-4AB7-BF53-11D55437AFF2}" destId="{9B64028D-CDA6-4718-93E4-390975472C05}" srcOrd="3" destOrd="0" parTransId="{3A18602E-AEC7-454A-AE27-0C089D099768}" sibTransId="{0A89ACD4-DD69-4D63-8159-31E25FEAF02A}"/>
    <dgm:cxn modelId="{3560E632-08D9-46E0-92EA-E5E6CC4ED9F6}" type="presOf" srcId="{8DEF6858-024F-4723-B21D-711EFBD56355}" destId="{789720E3-B03F-4F04-AA13-8A17D97A6455}" srcOrd="0" destOrd="0" presId="urn:microsoft.com/office/officeart/2005/8/layout/radial6"/>
    <dgm:cxn modelId="{194FBF37-D749-4E1F-8125-80647E86D4E7}" type="presOf" srcId="{2067F799-8B8E-49F3-BA3C-35884A92AC41}" destId="{7F65CBFC-5ED2-464C-956D-C62075F7E398}" srcOrd="0" destOrd="0" presId="urn:microsoft.com/office/officeart/2005/8/layout/radial6"/>
    <dgm:cxn modelId="{F339D6B2-80F8-4662-BC75-FF5A95F285CF}" srcId="{C6B89A44-F3C4-4AB7-BF53-11D55437AFF2}" destId="{3FEF5A8F-3A74-4603-B3CA-6EB3CAB2EAE5}" srcOrd="2" destOrd="0" parTransId="{4468F855-9829-44CA-87B6-FA8170AF9961}" sibTransId="{55E1017D-8D7C-4D9D-A74E-DFE060B82B89}"/>
    <dgm:cxn modelId="{01850041-217B-43FC-9FC3-24746D5C95F3}" type="presOf" srcId="{9B64028D-CDA6-4718-93E4-390975472C05}" destId="{B7CA00BB-2102-4A9E-9D41-E46640EA6AD6}" srcOrd="0" destOrd="0" presId="urn:microsoft.com/office/officeart/2005/8/layout/radial6"/>
    <dgm:cxn modelId="{FE9E598D-FADA-4820-81AB-352E5849C322}" type="presOf" srcId="{55E1017D-8D7C-4D9D-A74E-DFE060B82B89}" destId="{5BD26A71-415D-4872-8CF7-88B23EEA8E6D}" srcOrd="0" destOrd="0" presId="urn:microsoft.com/office/officeart/2005/8/layout/radial6"/>
    <dgm:cxn modelId="{2AFA3BDB-B3FE-4075-9D88-DF9F78C6E973}" type="presOf" srcId="{2DFC91F0-1B47-48F1-A62D-D8E0AA13A593}" destId="{457EFBAE-405A-4B1B-B96A-9D7FD804334E}" srcOrd="0" destOrd="0" presId="urn:microsoft.com/office/officeart/2005/8/layout/radial6"/>
    <dgm:cxn modelId="{D3CC26CC-DF42-4F21-BCD0-D833B7C00817}" srcId="{C6B89A44-F3C4-4AB7-BF53-11D55437AFF2}" destId="{077CE2DE-ACF0-4328-92E8-8739E1FDEEEA}" srcOrd="6" destOrd="0" parTransId="{FDC42962-8170-4F27-934B-F9B52CFC1550}" sibTransId="{8DEF6858-024F-4723-B21D-711EFBD56355}"/>
    <dgm:cxn modelId="{187FB027-CEA0-4BF9-9B67-6D25D8FB928C}" srcId="{C6B89A44-F3C4-4AB7-BF53-11D55437AFF2}" destId="{9367476D-DD90-4D17-A117-56AAF2767B2B}" srcOrd="4" destOrd="0" parTransId="{BB7D6935-0C8F-4660-8F80-EC1DB887E0E6}" sibTransId="{7A66C247-2D4D-4A4F-B132-5288AFC315EA}"/>
    <dgm:cxn modelId="{3DA31247-7478-4164-80DA-F6BB67E4313E}" type="presOf" srcId="{9367476D-DD90-4D17-A117-56AAF2767B2B}" destId="{C6109758-DE9D-46A2-88E8-E4438917D853}" srcOrd="0" destOrd="0" presId="urn:microsoft.com/office/officeart/2005/8/layout/radial6"/>
    <dgm:cxn modelId="{F08F03A1-6EB9-4169-9740-CD4D0332C827}" srcId="{C6B89A44-F3C4-4AB7-BF53-11D55437AFF2}" destId="{2067F799-8B8E-49F3-BA3C-35884A92AC41}" srcOrd="5" destOrd="0" parTransId="{644368BC-7BAD-4FC9-8411-D459D2CE8F0E}" sibTransId="{CCF81CCC-4FE5-44E3-ACF1-69704CC0FABD}"/>
    <dgm:cxn modelId="{CB5D454C-F0F4-4CD8-B0B9-6E529EEBDEF8}" srcId="{D93EE356-C063-4DC3-A7AA-40C3C3CF513D}" destId="{C6B89A44-F3C4-4AB7-BF53-11D55437AFF2}" srcOrd="0" destOrd="0" parTransId="{58C1C36F-326F-460A-A626-250E232283AD}" sibTransId="{2855BD26-3C21-4D45-869E-76718B11E647}"/>
    <dgm:cxn modelId="{F758CD02-6259-4D8D-923C-B5D2C95FFD50}" srcId="{C6B89A44-F3C4-4AB7-BF53-11D55437AFF2}" destId="{2DFC91F0-1B47-48F1-A62D-D8E0AA13A593}" srcOrd="0" destOrd="0" parTransId="{5C5E638B-1C51-4037-9D56-FF14ABFC0272}" sibTransId="{AB1C9C70-5E34-4AFA-A8B2-5CBC6684D85D}"/>
    <dgm:cxn modelId="{B17F02AF-6387-41EC-8A82-5EF3B382B6F5}" type="presOf" srcId="{1A6C7214-1D3D-4C6D-AD9F-2F757781FB5A}" destId="{AC75D8FA-6367-4B4D-A2EF-98D1CD40B121}" srcOrd="0" destOrd="0" presId="urn:microsoft.com/office/officeart/2005/8/layout/radial6"/>
    <dgm:cxn modelId="{5A11C498-C617-4F1E-8CC8-2FA5328458C0}" type="presOf" srcId="{077CE2DE-ACF0-4328-92E8-8739E1FDEEEA}" destId="{53B12DF0-759F-4292-A4A7-AF5C033D8404}" srcOrd="0" destOrd="0" presId="urn:microsoft.com/office/officeart/2005/8/layout/radial6"/>
    <dgm:cxn modelId="{49DC01D0-6A49-4CC8-A161-84F7B283DD00}" type="presOf" srcId="{AB1C9C70-5E34-4AFA-A8B2-5CBC6684D85D}" destId="{FA299483-A160-4248-A46C-EEC1A9D51E7C}" srcOrd="0" destOrd="0" presId="urn:microsoft.com/office/officeart/2005/8/layout/radial6"/>
    <dgm:cxn modelId="{0C7495D8-5999-467F-BBA8-E1FD28C0C4E7}" type="presOf" srcId="{CCF81CCC-4FE5-44E3-ACF1-69704CC0FABD}" destId="{AAF68068-FBB3-4C1E-B731-C0BD03696325}" srcOrd="0" destOrd="0" presId="urn:microsoft.com/office/officeart/2005/8/layout/radial6"/>
    <dgm:cxn modelId="{3D884B42-D59C-4AEF-90E8-302ED00FAB9B}" type="presOf" srcId="{77630F92-81F1-486F-8568-17440B38F75D}" destId="{A8F06052-1FC9-45EA-B451-00B9E303256B}" srcOrd="0" destOrd="0" presId="urn:microsoft.com/office/officeart/2005/8/layout/radial6"/>
    <dgm:cxn modelId="{2C61E67A-A24A-436B-B5D3-8642E51FB70E}" type="presOf" srcId="{D93EE356-C063-4DC3-A7AA-40C3C3CF513D}" destId="{DBD7F84C-B4D6-4FD9-ADF1-7A637A411978}" srcOrd="0" destOrd="0" presId="urn:microsoft.com/office/officeart/2005/8/layout/radial6"/>
    <dgm:cxn modelId="{EDB61DD0-110B-4AC4-89D4-5A5994FC5A43}" srcId="{C6B89A44-F3C4-4AB7-BF53-11D55437AFF2}" destId="{9FB18BE0-0539-45AF-8748-4764D3E94C11}" srcOrd="8" destOrd="0" parTransId="{4FD55A47-C79C-418D-9E36-2CA5610B87CF}" sibTransId="{7E963489-6866-47AE-A10E-343982B6161F}"/>
    <dgm:cxn modelId="{B2BBE445-0F1E-4246-804B-57C6977B4C33}" type="presOf" srcId="{0A89ACD4-DD69-4D63-8159-31E25FEAF02A}" destId="{422985C1-00A5-42C7-BB8E-F1741B61C4FC}" srcOrd="0" destOrd="0" presId="urn:microsoft.com/office/officeart/2005/8/layout/radial6"/>
    <dgm:cxn modelId="{9F1E8B40-7BE6-41D8-809A-55D90A583D22}" type="presOf" srcId="{C6B89A44-F3C4-4AB7-BF53-11D55437AFF2}" destId="{FF77C31A-F9F7-46DC-8137-47C616E7A911}" srcOrd="0" destOrd="0" presId="urn:microsoft.com/office/officeart/2005/8/layout/radial6"/>
    <dgm:cxn modelId="{74260EA3-E923-4219-8F44-030C1D7129F1}" type="presOf" srcId="{2310A3AA-902D-4131-8489-9BF6D2E3B173}" destId="{979565E6-B390-4C08-A1F6-2AA1C48CD068}" srcOrd="0" destOrd="0" presId="urn:microsoft.com/office/officeart/2005/8/layout/radial6"/>
    <dgm:cxn modelId="{85EA6304-DABA-48D2-AF7F-424F7910BBCC}" srcId="{D93EE356-C063-4DC3-A7AA-40C3C3CF513D}" destId="{66328032-9EB4-403D-8439-BAA13C36770C}" srcOrd="1" destOrd="0" parTransId="{C80DD4C5-6791-4C8D-8A44-35E5CE9E93E5}" sibTransId="{89A421A5-F5AE-40BF-8EDB-70FA34846C76}"/>
    <dgm:cxn modelId="{2548CCDD-27E5-47EB-A468-CF6F62AB614F}" type="presOf" srcId="{7A66C247-2D4D-4A4F-B132-5288AFC315EA}" destId="{77DA7FCE-A2B3-493A-B6E1-A3C925E855D0}" srcOrd="0" destOrd="0" presId="urn:microsoft.com/office/officeart/2005/8/layout/radial6"/>
    <dgm:cxn modelId="{0C3D0DE6-081E-48AE-B438-2A5F5F7B6B51}" type="presOf" srcId="{7E963489-6866-47AE-A10E-343982B6161F}" destId="{5D6866AE-3E9B-4B97-B763-64EEF006FE04}" srcOrd="0" destOrd="0" presId="urn:microsoft.com/office/officeart/2005/8/layout/radial6"/>
    <dgm:cxn modelId="{F9258F40-2EB1-4BA3-8E70-FE6EC2901C1D}" type="presParOf" srcId="{DBD7F84C-B4D6-4FD9-ADF1-7A637A411978}" destId="{FF77C31A-F9F7-46DC-8137-47C616E7A911}" srcOrd="0" destOrd="0" presId="urn:microsoft.com/office/officeart/2005/8/layout/radial6"/>
    <dgm:cxn modelId="{C9B04C12-F825-447D-926B-122BBD6484FE}" type="presParOf" srcId="{DBD7F84C-B4D6-4FD9-ADF1-7A637A411978}" destId="{457EFBAE-405A-4B1B-B96A-9D7FD804334E}" srcOrd="1" destOrd="0" presId="urn:microsoft.com/office/officeart/2005/8/layout/radial6"/>
    <dgm:cxn modelId="{86B07C30-E3F5-4CF6-AD57-253CF0D7133B}" type="presParOf" srcId="{DBD7F84C-B4D6-4FD9-ADF1-7A637A411978}" destId="{39BC8A2C-B4A3-4A24-8F86-C803E2DC671B}" srcOrd="2" destOrd="0" presId="urn:microsoft.com/office/officeart/2005/8/layout/radial6"/>
    <dgm:cxn modelId="{ADD3D27E-DAFC-4F23-ABA5-0018622F08F1}" type="presParOf" srcId="{DBD7F84C-B4D6-4FD9-ADF1-7A637A411978}" destId="{FA299483-A160-4248-A46C-EEC1A9D51E7C}" srcOrd="3" destOrd="0" presId="urn:microsoft.com/office/officeart/2005/8/layout/radial6"/>
    <dgm:cxn modelId="{77DCE04A-261C-4107-BFB5-1DE229F318A9}" type="presParOf" srcId="{DBD7F84C-B4D6-4FD9-ADF1-7A637A411978}" destId="{979565E6-B390-4C08-A1F6-2AA1C48CD068}" srcOrd="4" destOrd="0" presId="urn:microsoft.com/office/officeart/2005/8/layout/radial6"/>
    <dgm:cxn modelId="{89F71160-B077-4B2E-9DB5-33C7F2435ACC}" type="presParOf" srcId="{DBD7F84C-B4D6-4FD9-ADF1-7A637A411978}" destId="{461C1945-E3EB-4457-93FE-B1BA217E4C30}" srcOrd="5" destOrd="0" presId="urn:microsoft.com/office/officeart/2005/8/layout/radial6"/>
    <dgm:cxn modelId="{8BD51BE1-4DD1-40C5-86FA-5D23C4259B47}" type="presParOf" srcId="{DBD7F84C-B4D6-4FD9-ADF1-7A637A411978}" destId="{AC75D8FA-6367-4B4D-A2EF-98D1CD40B121}" srcOrd="6" destOrd="0" presId="urn:microsoft.com/office/officeart/2005/8/layout/radial6"/>
    <dgm:cxn modelId="{E20D85C0-C111-4336-A191-EED764C265A6}" type="presParOf" srcId="{DBD7F84C-B4D6-4FD9-ADF1-7A637A411978}" destId="{564AB87F-6E8F-45BD-B7C3-2364FFD47346}" srcOrd="7" destOrd="0" presId="urn:microsoft.com/office/officeart/2005/8/layout/radial6"/>
    <dgm:cxn modelId="{7BF74CAB-B780-4B74-8F70-1EB10E4E2537}" type="presParOf" srcId="{DBD7F84C-B4D6-4FD9-ADF1-7A637A411978}" destId="{F69B7991-10E1-432F-BC98-7314D3E88A8A}" srcOrd="8" destOrd="0" presId="urn:microsoft.com/office/officeart/2005/8/layout/radial6"/>
    <dgm:cxn modelId="{6154891E-344C-4F39-8393-9322671243A3}" type="presParOf" srcId="{DBD7F84C-B4D6-4FD9-ADF1-7A637A411978}" destId="{5BD26A71-415D-4872-8CF7-88B23EEA8E6D}" srcOrd="9" destOrd="0" presId="urn:microsoft.com/office/officeart/2005/8/layout/radial6"/>
    <dgm:cxn modelId="{77625B9F-F49B-4FFF-A547-A4C6FF06CADE}" type="presParOf" srcId="{DBD7F84C-B4D6-4FD9-ADF1-7A637A411978}" destId="{B7CA00BB-2102-4A9E-9D41-E46640EA6AD6}" srcOrd="10" destOrd="0" presId="urn:microsoft.com/office/officeart/2005/8/layout/radial6"/>
    <dgm:cxn modelId="{68744E3C-9AEF-46F9-BC0F-61199ED250AF}" type="presParOf" srcId="{DBD7F84C-B4D6-4FD9-ADF1-7A637A411978}" destId="{AD62C863-F09B-4467-93CD-35C434B45C92}" srcOrd="11" destOrd="0" presId="urn:microsoft.com/office/officeart/2005/8/layout/radial6"/>
    <dgm:cxn modelId="{2B562335-70DA-4750-8B44-F3498BA88363}" type="presParOf" srcId="{DBD7F84C-B4D6-4FD9-ADF1-7A637A411978}" destId="{422985C1-00A5-42C7-BB8E-F1741B61C4FC}" srcOrd="12" destOrd="0" presId="urn:microsoft.com/office/officeart/2005/8/layout/radial6"/>
    <dgm:cxn modelId="{D8C355AE-A3EC-47A4-8E9C-D71D05B7BC5B}" type="presParOf" srcId="{DBD7F84C-B4D6-4FD9-ADF1-7A637A411978}" destId="{C6109758-DE9D-46A2-88E8-E4438917D853}" srcOrd="13" destOrd="0" presId="urn:microsoft.com/office/officeart/2005/8/layout/radial6"/>
    <dgm:cxn modelId="{0A4D607C-864B-4E81-B191-D1983C7A5A1A}" type="presParOf" srcId="{DBD7F84C-B4D6-4FD9-ADF1-7A637A411978}" destId="{22946F69-486E-4D28-B91C-DA0D4EF82248}" srcOrd="14" destOrd="0" presId="urn:microsoft.com/office/officeart/2005/8/layout/radial6"/>
    <dgm:cxn modelId="{645AF613-3097-4688-AB26-59E0BD2576C7}" type="presParOf" srcId="{DBD7F84C-B4D6-4FD9-ADF1-7A637A411978}" destId="{77DA7FCE-A2B3-493A-B6E1-A3C925E855D0}" srcOrd="15" destOrd="0" presId="urn:microsoft.com/office/officeart/2005/8/layout/radial6"/>
    <dgm:cxn modelId="{E7F3F8D4-49A3-4614-8533-292ECC75ABF9}" type="presParOf" srcId="{DBD7F84C-B4D6-4FD9-ADF1-7A637A411978}" destId="{7F65CBFC-5ED2-464C-956D-C62075F7E398}" srcOrd="16" destOrd="0" presId="urn:microsoft.com/office/officeart/2005/8/layout/radial6"/>
    <dgm:cxn modelId="{14ED1D4D-9092-4A6E-8F41-275AC09AA512}" type="presParOf" srcId="{DBD7F84C-B4D6-4FD9-ADF1-7A637A411978}" destId="{40D80C74-10FD-4855-9648-9ADFFD5E8B01}" srcOrd="17" destOrd="0" presId="urn:microsoft.com/office/officeart/2005/8/layout/radial6"/>
    <dgm:cxn modelId="{99B73B65-2291-46CB-BBE0-341BA9175910}" type="presParOf" srcId="{DBD7F84C-B4D6-4FD9-ADF1-7A637A411978}" destId="{AAF68068-FBB3-4C1E-B731-C0BD03696325}" srcOrd="18" destOrd="0" presId="urn:microsoft.com/office/officeart/2005/8/layout/radial6"/>
    <dgm:cxn modelId="{1858A498-33FE-48AA-B745-839F9D8FED03}" type="presParOf" srcId="{DBD7F84C-B4D6-4FD9-ADF1-7A637A411978}" destId="{53B12DF0-759F-4292-A4A7-AF5C033D8404}" srcOrd="19" destOrd="0" presId="urn:microsoft.com/office/officeart/2005/8/layout/radial6"/>
    <dgm:cxn modelId="{B52318CC-9BFB-46BA-870A-F45FA22831F1}" type="presParOf" srcId="{DBD7F84C-B4D6-4FD9-ADF1-7A637A411978}" destId="{5CE24754-8AB1-4E26-80E1-FC7B632CFE7A}" srcOrd="20" destOrd="0" presId="urn:microsoft.com/office/officeart/2005/8/layout/radial6"/>
    <dgm:cxn modelId="{A9FED9D2-C3AB-4883-A366-65EC4CCD4E09}" type="presParOf" srcId="{DBD7F84C-B4D6-4FD9-ADF1-7A637A411978}" destId="{789720E3-B03F-4F04-AA13-8A17D97A6455}" srcOrd="21" destOrd="0" presId="urn:microsoft.com/office/officeart/2005/8/layout/radial6"/>
    <dgm:cxn modelId="{C52DFA6C-20C1-491F-AA93-B943FF1E248D}" type="presParOf" srcId="{DBD7F84C-B4D6-4FD9-ADF1-7A637A411978}" destId="{D8860B29-18FF-401A-B792-9627F02D4ED6}" srcOrd="22" destOrd="0" presId="urn:microsoft.com/office/officeart/2005/8/layout/radial6"/>
    <dgm:cxn modelId="{1E7376C9-7D6A-4365-9922-F9C312FE8382}" type="presParOf" srcId="{DBD7F84C-B4D6-4FD9-ADF1-7A637A411978}" destId="{25744B96-3E21-429B-AF2A-B591CAF4775F}" srcOrd="23" destOrd="0" presId="urn:microsoft.com/office/officeart/2005/8/layout/radial6"/>
    <dgm:cxn modelId="{E825FEB2-A4B9-49E0-9F38-87DC32085492}" type="presParOf" srcId="{DBD7F84C-B4D6-4FD9-ADF1-7A637A411978}" destId="{A8F06052-1FC9-45EA-B451-00B9E303256B}" srcOrd="24" destOrd="0" presId="urn:microsoft.com/office/officeart/2005/8/layout/radial6"/>
    <dgm:cxn modelId="{471A9636-1211-4357-9087-A218862E0DCE}" type="presParOf" srcId="{DBD7F84C-B4D6-4FD9-ADF1-7A637A411978}" destId="{B33C8413-56F2-4397-A1D7-B9D3EAE26303}" srcOrd="25" destOrd="0" presId="urn:microsoft.com/office/officeart/2005/8/layout/radial6"/>
    <dgm:cxn modelId="{464DE790-7B41-4D83-9FEC-6AA0A75860ED}" type="presParOf" srcId="{DBD7F84C-B4D6-4FD9-ADF1-7A637A411978}" destId="{36106331-8916-4BB5-853A-BA4613100170}" srcOrd="26" destOrd="0" presId="urn:microsoft.com/office/officeart/2005/8/layout/radial6"/>
    <dgm:cxn modelId="{9A37A0AB-4002-42E5-9612-A1EAC1C49773}" type="presParOf" srcId="{DBD7F84C-B4D6-4FD9-ADF1-7A637A411978}" destId="{5D6866AE-3E9B-4B97-B763-64EEF006FE04}" srcOrd="27"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FBBB8D-C725-442B-A7B5-C677129A924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22033455-0223-4504-BC91-E910A4D6E37C}">
      <dgm:prSet phldrT="[Text]" custT="1"/>
      <dgm:spPr/>
      <dgm:t>
        <a:bodyPr/>
        <a:lstStyle/>
        <a:p>
          <a:pPr algn="ctr"/>
          <a:r>
            <a:rPr lang="en-US" sz="1200" b="1" dirty="0">
              <a:solidFill>
                <a:schemeClr val="tx1"/>
              </a:solidFill>
            </a:rPr>
            <a:t>Wrong Mode of Entry</a:t>
          </a:r>
        </a:p>
      </dgm:t>
    </dgm:pt>
    <dgm:pt modelId="{F4F0BDE5-EDC9-47BB-B53A-2810A9A1A095}" type="parTrans" cxnId="{145E4B4B-8BA5-4179-85E8-96BA6D7C6585}">
      <dgm:prSet/>
      <dgm:spPr/>
      <dgm:t>
        <a:bodyPr/>
        <a:lstStyle/>
        <a:p>
          <a:endParaRPr lang="en-US" sz="1200">
            <a:solidFill>
              <a:schemeClr val="tx1"/>
            </a:solidFill>
          </a:endParaRPr>
        </a:p>
      </dgm:t>
    </dgm:pt>
    <dgm:pt modelId="{E2087CC8-D9D7-4E40-B4AF-A59C38C3BFE5}" type="sibTrans" cxnId="{145E4B4B-8BA5-4179-85E8-96BA6D7C6585}">
      <dgm:prSet/>
      <dgm:spPr/>
      <dgm:t>
        <a:bodyPr/>
        <a:lstStyle/>
        <a:p>
          <a:endParaRPr lang="en-US" sz="1200">
            <a:solidFill>
              <a:schemeClr val="tx1"/>
            </a:solidFill>
          </a:endParaRPr>
        </a:p>
      </dgm:t>
    </dgm:pt>
    <dgm:pt modelId="{5676739E-90DF-48FB-8902-2029AF5D98FD}">
      <dgm:prSet phldrT="[Text]" custT="1"/>
      <dgm:spPr>
        <a:solidFill>
          <a:schemeClr val="accent2"/>
        </a:solidFill>
      </dgm:spPr>
      <dgm:t>
        <a:bodyPr/>
        <a:lstStyle/>
        <a:p>
          <a:pPr algn="just"/>
          <a:r>
            <a:rPr lang="en-US" sz="1200" dirty="0">
              <a:solidFill>
                <a:schemeClr val="tx1"/>
              </a:solidFill>
            </a:rPr>
            <a:t>Choosing the correct entry vehicle will ensure durable and successful business in India in the long run. Many of the biggest Italian companies have made the mistake of entering the market without a proper business plan, hampering business for many years.</a:t>
          </a:r>
        </a:p>
      </dgm:t>
    </dgm:pt>
    <dgm:pt modelId="{298E9AEE-A788-4B2D-ADEF-AFA07C13C943}" type="parTrans" cxnId="{862388D1-2957-4893-A750-501ABEE7BFB8}">
      <dgm:prSet/>
      <dgm:spPr/>
      <dgm:t>
        <a:bodyPr/>
        <a:lstStyle/>
        <a:p>
          <a:endParaRPr lang="en-US" sz="1200">
            <a:solidFill>
              <a:schemeClr val="tx1"/>
            </a:solidFill>
          </a:endParaRPr>
        </a:p>
      </dgm:t>
    </dgm:pt>
    <dgm:pt modelId="{C2C5ED42-275D-4D3F-98C7-1512763E9448}" type="sibTrans" cxnId="{862388D1-2957-4893-A750-501ABEE7BFB8}">
      <dgm:prSet/>
      <dgm:spPr/>
      <dgm:t>
        <a:bodyPr/>
        <a:lstStyle/>
        <a:p>
          <a:endParaRPr lang="en-US" sz="1200">
            <a:solidFill>
              <a:schemeClr val="tx1"/>
            </a:solidFill>
          </a:endParaRPr>
        </a:p>
      </dgm:t>
    </dgm:pt>
    <dgm:pt modelId="{3C67961C-8173-418E-9F72-8955939EAB7F}">
      <dgm:prSet phldrT="[Text]" custT="1"/>
      <dgm:spPr/>
      <dgm:t>
        <a:bodyPr/>
        <a:lstStyle/>
        <a:p>
          <a:pPr algn="ctr"/>
          <a:r>
            <a:rPr lang="en-US" sz="1200" b="1" dirty="0">
              <a:solidFill>
                <a:schemeClr val="tx1"/>
              </a:solidFill>
            </a:rPr>
            <a:t>Selection of Wrong Partner</a:t>
          </a:r>
        </a:p>
      </dgm:t>
    </dgm:pt>
    <dgm:pt modelId="{55A0397A-FD8E-4C95-BAA9-07BF81A53C04}" type="parTrans" cxnId="{31D60896-6C4A-4F40-9D4D-B35964A25B94}">
      <dgm:prSet/>
      <dgm:spPr/>
      <dgm:t>
        <a:bodyPr/>
        <a:lstStyle/>
        <a:p>
          <a:endParaRPr lang="en-US" sz="1200">
            <a:solidFill>
              <a:schemeClr val="tx1"/>
            </a:solidFill>
          </a:endParaRPr>
        </a:p>
      </dgm:t>
    </dgm:pt>
    <dgm:pt modelId="{02DFB599-68D2-43F6-9746-1068B1CDE657}" type="sibTrans" cxnId="{31D60896-6C4A-4F40-9D4D-B35964A25B94}">
      <dgm:prSet/>
      <dgm:spPr/>
      <dgm:t>
        <a:bodyPr/>
        <a:lstStyle/>
        <a:p>
          <a:endParaRPr lang="en-US" sz="1200">
            <a:solidFill>
              <a:schemeClr val="tx1"/>
            </a:solidFill>
          </a:endParaRPr>
        </a:p>
      </dgm:t>
    </dgm:pt>
    <dgm:pt modelId="{E145C509-7510-4C3E-92AB-8518CE1800EA}">
      <dgm:prSet phldrT="[Text]" custT="1"/>
      <dgm:spPr>
        <a:solidFill>
          <a:schemeClr val="accent2"/>
        </a:solidFill>
      </dgm:spPr>
      <dgm:t>
        <a:bodyPr/>
        <a:lstStyle/>
        <a:p>
          <a:pPr algn="just"/>
          <a:r>
            <a:rPr lang="en-US" sz="1200" dirty="0">
              <a:solidFill>
                <a:schemeClr val="tx1"/>
              </a:solidFill>
            </a:rPr>
            <a:t>Selecting the right partner is crucial in ensuring ROI and growth within the country in the long run. By entering the market with no guidance many foreign companies have established agreements with the wrong partners causing loss of sensitive technology, business and opportunities.</a:t>
          </a:r>
        </a:p>
      </dgm:t>
    </dgm:pt>
    <dgm:pt modelId="{CAFCB9F6-B5CA-4508-B7C8-A27FE868F574}" type="parTrans" cxnId="{E3F165CA-96A2-41E9-8A03-7A1F679B255B}">
      <dgm:prSet/>
      <dgm:spPr/>
      <dgm:t>
        <a:bodyPr/>
        <a:lstStyle/>
        <a:p>
          <a:endParaRPr lang="en-US" sz="1200">
            <a:solidFill>
              <a:schemeClr val="tx1"/>
            </a:solidFill>
          </a:endParaRPr>
        </a:p>
      </dgm:t>
    </dgm:pt>
    <dgm:pt modelId="{423A6E33-4B30-4B5E-95D8-862DCC532B50}" type="sibTrans" cxnId="{E3F165CA-96A2-41E9-8A03-7A1F679B255B}">
      <dgm:prSet/>
      <dgm:spPr/>
      <dgm:t>
        <a:bodyPr/>
        <a:lstStyle/>
        <a:p>
          <a:endParaRPr lang="en-US" sz="1200">
            <a:solidFill>
              <a:schemeClr val="tx1"/>
            </a:solidFill>
          </a:endParaRPr>
        </a:p>
      </dgm:t>
    </dgm:pt>
    <dgm:pt modelId="{53538BE3-56F9-4963-9C02-28B23647A4D8}">
      <dgm:prSet phldrT="[Text]" custT="1"/>
      <dgm:spPr>
        <a:noFill/>
      </dgm:spPr>
      <dgm:t>
        <a:bodyPr/>
        <a:lstStyle/>
        <a:p>
          <a:pPr algn="ctr"/>
          <a:r>
            <a:rPr lang="it-IT" sz="1200" b="1" dirty="0">
              <a:solidFill>
                <a:schemeClr val="tx1"/>
              </a:solidFill>
            </a:rPr>
            <a:t>Non </a:t>
          </a:r>
          <a:r>
            <a:rPr lang="it-IT" sz="1200" b="1" dirty="0" err="1">
              <a:solidFill>
                <a:schemeClr val="tx1"/>
              </a:solidFill>
            </a:rPr>
            <a:t>Compliance</a:t>
          </a:r>
          <a:r>
            <a:rPr lang="it-IT" sz="1200" b="1" dirty="0">
              <a:solidFill>
                <a:schemeClr val="tx1"/>
              </a:solidFill>
            </a:rPr>
            <a:t> to </a:t>
          </a:r>
          <a:r>
            <a:rPr lang="it-IT" sz="1200" b="1" dirty="0" err="1">
              <a:solidFill>
                <a:schemeClr val="tx1"/>
              </a:solidFill>
            </a:rPr>
            <a:t>Laws</a:t>
          </a:r>
          <a:r>
            <a:rPr lang="it-IT" sz="1200" b="1" dirty="0">
              <a:solidFill>
                <a:schemeClr val="tx1"/>
              </a:solidFill>
            </a:rPr>
            <a:t> and Regulations </a:t>
          </a:r>
          <a:endParaRPr lang="en-US" sz="1200" b="1" dirty="0">
            <a:solidFill>
              <a:schemeClr val="tx1"/>
            </a:solidFill>
          </a:endParaRPr>
        </a:p>
      </dgm:t>
    </dgm:pt>
    <dgm:pt modelId="{0453828D-6B3C-4956-8592-A99F0729BD3C}" type="parTrans" cxnId="{B354B3BF-99F0-47AA-AE6D-9A1CF140B3DF}">
      <dgm:prSet/>
      <dgm:spPr/>
      <dgm:t>
        <a:bodyPr/>
        <a:lstStyle/>
        <a:p>
          <a:endParaRPr lang="en-US" sz="1200">
            <a:solidFill>
              <a:schemeClr val="tx1"/>
            </a:solidFill>
          </a:endParaRPr>
        </a:p>
      </dgm:t>
    </dgm:pt>
    <dgm:pt modelId="{7C80EE71-FB63-40D3-AEEF-415DB17DE213}" type="sibTrans" cxnId="{B354B3BF-99F0-47AA-AE6D-9A1CF140B3DF}">
      <dgm:prSet/>
      <dgm:spPr/>
      <dgm:t>
        <a:bodyPr/>
        <a:lstStyle/>
        <a:p>
          <a:endParaRPr lang="en-US" sz="1200">
            <a:solidFill>
              <a:schemeClr val="tx1"/>
            </a:solidFill>
          </a:endParaRPr>
        </a:p>
      </dgm:t>
    </dgm:pt>
    <dgm:pt modelId="{E7A217A1-903E-499C-8826-7A412CCDB189}">
      <dgm:prSet custT="1"/>
      <dgm:spPr>
        <a:solidFill>
          <a:schemeClr val="accent2"/>
        </a:solidFill>
      </dgm:spPr>
      <dgm:t>
        <a:bodyPr/>
        <a:lstStyle/>
        <a:p>
          <a:pPr algn="just">
            <a:buFont typeface="Arial" panose="020B0604020202020204" pitchFamily="34" charset="0"/>
            <a:buChar char="•"/>
          </a:pPr>
          <a:r>
            <a:rPr lang="en-US" sz="1200" kern="1200" noProof="0" dirty="0">
              <a:solidFill>
                <a:schemeClr val="tx1"/>
              </a:solidFill>
              <a:latin typeface="Gill Sans MT"/>
              <a:ea typeface="+mn-ea"/>
              <a:cs typeface="+mn-cs"/>
            </a:rPr>
            <a:t>With no or wrong guidance of the law and regulations, non compliance is causing an increase in costs resulting from fines, heavy penalties and black listing.  Selection of wrong advisory partners can also result into heavy losses as well as negative cash flows</a:t>
          </a:r>
          <a:r>
            <a:rPr lang="it-IT" sz="1200" kern="1200" dirty="0">
              <a:solidFill>
                <a:schemeClr val="tx1"/>
              </a:solidFill>
              <a:latin typeface="Gill Sans MT"/>
              <a:ea typeface="+mn-ea"/>
              <a:cs typeface="+mn-cs"/>
            </a:rPr>
            <a:t>.</a:t>
          </a:r>
          <a:endParaRPr lang="en-US" sz="1200" kern="1200" dirty="0">
            <a:solidFill>
              <a:schemeClr val="tx1"/>
            </a:solidFill>
            <a:latin typeface="Gill Sans MT"/>
            <a:ea typeface="+mn-ea"/>
            <a:cs typeface="+mn-cs"/>
          </a:endParaRPr>
        </a:p>
      </dgm:t>
    </dgm:pt>
    <dgm:pt modelId="{150673BD-786B-4129-B687-88CAC458F76B}" type="parTrans" cxnId="{5CC1C26F-9730-4302-9C3F-064305D3FE9B}">
      <dgm:prSet/>
      <dgm:spPr/>
      <dgm:t>
        <a:bodyPr/>
        <a:lstStyle/>
        <a:p>
          <a:endParaRPr lang="en-US" sz="1200">
            <a:solidFill>
              <a:schemeClr val="tx1"/>
            </a:solidFill>
          </a:endParaRPr>
        </a:p>
      </dgm:t>
    </dgm:pt>
    <dgm:pt modelId="{59194DA4-BD5C-4CB1-B4BA-05DB9830F482}" type="sibTrans" cxnId="{5CC1C26F-9730-4302-9C3F-064305D3FE9B}">
      <dgm:prSet/>
      <dgm:spPr/>
      <dgm:t>
        <a:bodyPr/>
        <a:lstStyle/>
        <a:p>
          <a:endParaRPr lang="en-US" sz="1200">
            <a:solidFill>
              <a:schemeClr val="tx1"/>
            </a:solidFill>
          </a:endParaRPr>
        </a:p>
      </dgm:t>
    </dgm:pt>
    <dgm:pt modelId="{6E2D8508-518F-4805-A51C-DB7EEFFD2081}">
      <dgm:prSet custT="1"/>
      <dgm:spPr>
        <a:noFill/>
      </dgm:spPr>
      <dgm:t>
        <a:bodyPr/>
        <a:lstStyle/>
        <a:p>
          <a:pPr algn="ctr"/>
          <a:r>
            <a:rPr lang="it-IT" sz="1200" b="1" dirty="0" err="1">
              <a:solidFill>
                <a:schemeClr val="tx1"/>
              </a:solidFill>
            </a:rPr>
            <a:t>Protection</a:t>
          </a:r>
          <a:r>
            <a:rPr lang="it-IT" sz="1200" b="1" dirty="0">
              <a:solidFill>
                <a:schemeClr val="tx1"/>
              </a:solidFill>
            </a:rPr>
            <a:t> of IP &amp; Technology</a:t>
          </a:r>
          <a:endParaRPr lang="en-US" sz="1200" b="1" dirty="0">
            <a:solidFill>
              <a:schemeClr val="tx1"/>
            </a:solidFill>
          </a:endParaRPr>
        </a:p>
      </dgm:t>
    </dgm:pt>
    <dgm:pt modelId="{EABB8C88-493D-44CD-AD5A-910B4224B45C}" type="parTrans" cxnId="{34DB711D-9952-4BB3-BA31-5952432413F1}">
      <dgm:prSet/>
      <dgm:spPr/>
      <dgm:t>
        <a:bodyPr/>
        <a:lstStyle/>
        <a:p>
          <a:endParaRPr lang="en-US" sz="1200">
            <a:solidFill>
              <a:schemeClr val="tx1"/>
            </a:solidFill>
          </a:endParaRPr>
        </a:p>
      </dgm:t>
    </dgm:pt>
    <dgm:pt modelId="{E0D67AA7-898E-42ED-99EB-876A80B38A70}" type="sibTrans" cxnId="{34DB711D-9952-4BB3-BA31-5952432413F1}">
      <dgm:prSet/>
      <dgm:spPr/>
      <dgm:t>
        <a:bodyPr/>
        <a:lstStyle/>
        <a:p>
          <a:endParaRPr lang="en-US" sz="1200">
            <a:solidFill>
              <a:schemeClr val="tx1"/>
            </a:solidFill>
          </a:endParaRPr>
        </a:p>
      </dgm:t>
    </dgm:pt>
    <dgm:pt modelId="{60505AE3-45FF-486F-B39F-48F8E490D853}">
      <dgm:prSet custT="1"/>
      <dgm:spPr>
        <a:solidFill>
          <a:schemeClr val="accent2"/>
        </a:solidFill>
        <a:ln>
          <a:solidFill>
            <a:schemeClr val="accent2"/>
          </a:solidFill>
        </a:ln>
      </dgm:spPr>
      <dgm:t>
        <a:bodyPr/>
        <a:lstStyle/>
        <a:p>
          <a:r>
            <a:rPr lang="en-US" sz="1200" noProof="0" dirty="0">
              <a:solidFill>
                <a:schemeClr val="tx1"/>
              </a:solidFill>
            </a:rPr>
            <a:t>While investing in a JV in India the protection of IP and Technology is highly crucial in order to reap the advantages from the investment. It is important to have a proper drafting and review of all legal documentation in order to correctly protect the technology and know-how of the foreign investor. </a:t>
          </a:r>
        </a:p>
      </dgm:t>
    </dgm:pt>
    <dgm:pt modelId="{F40BF651-C2B9-4D8A-B584-A5A4D066A4D6}" type="parTrans" cxnId="{D63CB7FB-E8A4-42F4-ACC4-90816FCB8E9A}">
      <dgm:prSet/>
      <dgm:spPr/>
      <dgm:t>
        <a:bodyPr/>
        <a:lstStyle/>
        <a:p>
          <a:endParaRPr lang="en-US" sz="1200">
            <a:solidFill>
              <a:schemeClr val="tx1"/>
            </a:solidFill>
          </a:endParaRPr>
        </a:p>
      </dgm:t>
    </dgm:pt>
    <dgm:pt modelId="{252E902A-7A28-4A17-A337-C7829F8F2C72}" type="sibTrans" cxnId="{D63CB7FB-E8A4-42F4-ACC4-90816FCB8E9A}">
      <dgm:prSet/>
      <dgm:spPr/>
      <dgm:t>
        <a:bodyPr/>
        <a:lstStyle/>
        <a:p>
          <a:endParaRPr lang="en-US" sz="1200">
            <a:solidFill>
              <a:schemeClr val="tx1"/>
            </a:solidFill>
          </a:endParaRPr>
        </a:p>
      </dgm:t>
    </dgm:pt>
    <dgm:pt modelId="{9AE3F988-6768-43ED-BFE4-B84EEC05CFCC}">
      <dgm:prSet custT="1"/>
      <dgm:spPr>
        <a:noFill/>
        <a:ln>
          <a:noFill/>
        </a:ln>
      </dgm:spPr>
      <dgm:t>
        <a:bodyPr/>
        <a:lstStyle/>
        <a:p>
          <a:pPr algn="ctr"/>
          <a:r>
            <a:rPr lang="it-IT" sz="1200" b="1" dirty="0" err="1">
              <a:solidFill>
                <a:schemeClr val="tx1"/>
              </a:solidFill>
            </a:rPr>
            <a:t>Bureaucratic</a:t>
          </a:r>
          <a:r>
            <a:rPr lang="it-IT" sz="1200" b="1" dirty="0">
              <a:solidFill>
                <a:schemeClr val="tx1"/>
              </a:solidFill>
            </a:rPr>
            <a:t> </a:t>
          </a:r>
          <a:r>
            <a:rPr lang="it-IT" sz="1200" b="1" dirty="0" err="1">
              <a:solidFill>
                <a:schemeClr val="tx1"/>
              </a:solidFill>
            </a:rPr>
            <a:t>Barriers</a:t>
          </a:r>
          <a:endParaRPr lang="en-US" sz="1200" b="1" dirty="0">
            <a:solidFill>
              <a:schemeClr val="tx1"/>
            </a:solidFill>
          </a:endParaRPr>
        </a:p>
      </dgm:t>
    </dgm:pt>
    <dgm:pt modelId="{AADA68F2-45D0-4438-8DF3-D88A6039F418}" type="parTrans" cxnId="{0E635593-555B-43E5-BCB2-3E633E80F4FF}">
      <dgm:prSet/>
      <dgm:spPr/>
      <dgm:t>
        <a:bodyPr/>
        <a:lstStyle/>
        <a:p>
          <a:endParaRPr lang="en-US" sz="1200">
            <a:solidFill>
              <a:schemeClr val="tx1"/>
            </a:solidFill>
          </a:endParaRPr>
        </a:p>
      </dgm:t>
    </dgm:pt>
    <dgm:pt modelId="{5852A00F-3BB1-4E55-82D8-77C1F349148D}" type="sibTrans" cxnId="{0E635593-555B-43E5-BCB2-3E633E80F4FF}">
      <dgm:prSet/>
      <dgm:spPr/>
      <dgm:t>
        <a:bodyPr/>
        <a:lstStyle/>
        <a:p>
          <a:endParaRPr lang="en-US" sz="1200">
            <a:solidFill>
              <a:schemeClr val="tx1"/>
            </a:solidFill>
          </a:endParaRPr>
        </a:p>
      </dgm:t>
    </dgm:pt>
    <dgm:pt modelId="{1A949010-8FBB-4D42-9D9F-F19940148946}">
      <dgm:prSet custT="1"/>
      <dgm:spPr>
        <a:solidFill>
          <a:schemeClr val="accent2"/>
        </a:solidFill>
      </dgm:spPr>
      <dgm:t>
        <a:bodyPr/>
        <a:lstStyle/>
        <a:p>
          <a:r>
            <a:rPr lang="en-US" sz="1200" noProof="0" dirty="0">
              <a:solidFill>
                <a:schemeClr val="tx1"/>
              </a:solidFill>
            </a:rPr>
            <a:t>Bureaucratic barriers are quite high in India. Creating the right network could help reduce the barriers in order to speed up business and not lose out on great opportunities</a:t>
          </a:r>
          <a:r>
            <a:rPr lang="it-IT" sz="1200" dirty="0">
              <a:solidFill>
                <a:schemeClr val="tx1"/>
              </a:solidFill>
            </a:rPr>
            <a:t>.</a:t>
          </a:r>
          <a:endParaRPr lang="en-US" sz="1200" dirty="0">
            <a:solidFill>
              <a:schemeClr val="tx1"/>
            </a:solidFill>
          </a:endParaRPr>
        </a:p>
      </dgm:t>
    </dgm:pt>
    <dgm:pt modelId="{1F73EDA9-27FA-498C-BF3B-5C6A1321B8C9}" type="parTrans" cxnId="{59C37D6F-63AB-4842-9B23-88349BC2BCB5}">
      <dgm:prSet/>
      <dgm:spPr/>
      <dgm:t>
        <a:bodyPr/>
        <a:lstStyle/>
        <a:p>
          <a:endParaRPr lang="en-US" sz="1200">
            <a:solidFill>
              <a:schemeClr val="tx1"/>
            </a:solidFill>
          </a:endParaRPr>
        </a:p>
      </dgm:t>
    </dgm:pt>
    <dgm:pt modelId="{B4A9EF88-BDA5-4FD8-8D75-B3B7C6DAC8FF}" type="sibTrans" cxnId="{59C37D6F-63AB-4842-9B23-88349BC2BCB5}">
      <dgm:prSet/>
      <dgm:spPr/>
      <dgm:t>
        <a:bodyPr/>
        <a:lstStyle/>
        <a:p>
          <a:endParaRPr lang="en-US" sz="1200">
            <a:solidFill>
              <a:schemeClr val="tx1"/>
            </a:solidFill>
          </a:endParaRPr>
        </a:p>
      </dgm:t>
    </dgm:pt>
    <dgm:pt modelId="{DD525268-3759-4F71-A4D5-20F6E6FBAFA4}" type="pres">
      <dgm:prSet presAssocID="{AAFBBB8D-C725-442B-A7B5-C677129A924D}" presName="Name0" presStyleCnt="0">
        <dgm:presLayoutVars>
          <dgm:dir/>
          <dgm:animLvl val="lvl"/>
          <dgm:resizeHandles val="exact"/>
        </dgm:presLayoutVars>
      </dgm:prSet>
      <dgm:spPr/>
      <dgm:t>
        <a:bodyPr/>
        <a:lstStyle/>
        <a:p>
          <a:endParaRPr lang="it-IT"/>
        </a:p>
      </dgm:t>
    </dgm:pt>
    <dgm:pt modelId="{CC6AD747-BFB2-4458-AF8B-EAA40409B073}" type="pres">
      <dgm:prSet presAssocID="{22033455-0223-4504-BC91-E910A4D6E37C}" presName="linNode" presStyleCnt="0"/>
      <dgm:spPr/>
    </dgm:pt>
    <dgm:pt modelId="{E91E23C7-810D-4924-8D37-65800E06F620}" type="pres">
      <dgm:prSet presAssocID="{22033455-0223-4504-BC91-E910A4D6E37C}" presName="parTx" presStyleLbl="revTx" presStyleIdx="0" presStyleCnt="5">
        <dgm:presLayoutVars>
          <dgm:chMax val="1"/>
          <dgm:bulletEnabled val="1"/>
        </dgm:presLayoutVars>
      </dgm:prSet>
      <dgm:spPr/>
      <dgm:t>
        <a:bodyPr/>
        <a:lstStyle/>
        <a:p>
          <a:endParaRPr lang="it-IT"/>
        </a:p>
      </dgm:t>
    </dgm:pt>
    <dgm:pt modelId="{56CBAA30-505C-4435-8335-891E014C936B}" type="pres">
      <dgm:prSet presAssocID="{22033455-0223-4504-BC91-E910A4D6E37C}" presName="bracket" presStyleLbl="parChTrans1D1" presStyleIdx="0" presStyleCnt="5"/>
      <dgm:spPr/>
    </dgm:pt>
    <dgm:pt modelId="{866C3236-F93C-45C6-B336-5A5776435E54}" type="pres">
      <dgm:prSet presAssocID="{22033455-0223-4504-BC91-E910A4D6E37C}" presName="spH" presStyleCnt="0"/>
      <dgm:spPr/>
    </dgm:pt>
    <dgm:pt modelId="{D8F5A6FF-7896-4275-A852-4C64B5AEBF0D}" type="pres">
      <dgm:prSet presAssocID="{22033455-0223-4504-BC91-E910A4D6E37C}" presName="desTx" presStyleLbl="node1" presStyleIdx="0" presStyleCnt="5">
        <dgm:presLayoutVars>
          <dgm:bulletEnabled val="1"/>
        </dgm:presLayoutVars>
      </dgm:prSet>
      <dgm:spPr/>
      <dgm:t>
        <a:bodyPr/>
        <a:lstStyle/>
        <a:p>
          <a:endParaRPr lang="it-IT"/>
        </a:p>
      </dgm:t>
    </dgm:pt>
    <dgm:pt modelId="{6E7E1E63-40C3-4776-AFB3-9923E79F181B}" type="pres">
      <dgm:prSet presAssocID="{E2087CC8-D9D7-4E40-B4AF-A59C38C3BFE5}" presName="spV" presStyleCnt="0"/>
      <dgm:spPr/>
    </dgm:pt>
    <dgm:pt modelId="{CCED178B-09F1-4EB6-AC92-8166DB1271DF}" type="pres">
      <dgm:prSet presAssocID="{3C67961C-8173-418E-9F72-8955939EAB7F}" presName="linNode" presStyleCnt="0"/>
      <dgm:spPr/>
    </dgm:pt>
    <dgm:pt modelId="{8C1C5936-74DB-4850-B1F1-C2ACDFE73748}" type="pres">
      <dgm:prSet presAssocID="{3C67961C-8173-418E-9F72-8955939EAB7F}" presName="parTx" presStyleLbl="revTx" presStyleIdx="1" presStyleCnt="5">
        <dgm:presLayoutVars>
          <dgm:chMax val="1"/>
          <dgm:bulletEnabled val="1"/>
        </dgm:presLayoutVars>
      </dgm:prSet>
      <dgm:spPr/>
      <dgm:t>
        <a:bodyPr/>
        <a:lstStyle/>
        <a:p>
          <a:endParaRPr lang="it-IT"/>
        </a:p>
      </dgm:t>
    </dgm:pt>
    <dgm:pt modelId="{04C47194-D693-4F2B-A977-C4667F458657}" type="pres">
      <dgm:prSet presAssocID="{3C67961C-8173-418E-9F72-8955939EAB7F}" presName="bracket" presStyleLbl="parChTrans1D1" presStyleIdx="1" presStyleCnt="5"/>
      <dgm:spPr/>
    </dgm:pt>
    <dgm:pt modelId="{A2BA65E9-8AED-498E-AADF-B4B3D5ED2324}" type="pres">
      <dgm:prSet presAssocID="{3C67961C-8173-418E-9F72-8955939EAB7F}" presName="spH" presStyleCnt="0"/>
      <dgm:spPr/>
    </dgm:pt>
    <dgm:pt modelId="{6DE18EE8-84EF-4513-B2C0-8BA8E5B1DBE3}" type="pres">
      <dgm:prSet presAssocID="{3C67961C-8173-418E-9F72-8955939EAB7F}" presName="desTx" presStyleLbl="node1" presStyleIdx="1" presStyleCnt="5">
        <dgm:presLayoutVars>
          <dgm:bulletEnabled val="1"/>
        </dgm:presLayoutVars>
      </dgm:prSet>
      <dgm:spPr/>
      <dgm:t>
        <a:bodyPr/>
        <a:lstStyle/>
        <a:p>
          <a:endParaRPr lang="it-IT"/>
        </a:p>
      </dgm:t>
    </dgm:pt>
    <dgm:pt modelId="{F1B7F972-56D0-4C3D-ADC8-B12D0E81B1F3}" type="pres">
      <dgm:prSet presAssocID="{02DFB599-68D2-43F6-9746-1068B1CDE657}" presName="spV" presStyleCnt="0"/>
      <dgm:spPr/>
    </dgm:pt>
    <dgm:pt modelId="{97D4D6CC-36BD-4E00-B8FB-903EB5CF2140}" type="pres">
      <dgm:prSet presAssocID="{53538BE3-56F9-4963-9C02-28B23647A4D8}" presName="linNode" presStyleCnt="0"/>
      <dgm:spPr/>
    </dgm:pt>
    <dgm:pt modelId="{A34BAFB4-0CB9-427D-83D5-ACED281C99FB}" type="pres">
      <dgm:prSet presAssocID="{53538BE3-56F9-4963-9C02-28B23647A4D8}" presName="parTx" presStyleLbl="revTx" presStyleIdx="2" presStyleCnt="5">
        <dgm:presLayoutVars>
          <dgm:chMax val="1"/>
          <dgm:bulletEnabled val="1"/>
        </dgm:presLayoutVars>
      </dgm:prSet>
      <dgm:spPr/>
      <dgm:t>
        <a:bodyPr/>
        <a:lstStyle/>
        <a:p>
          <a:endParaRPr lang="it-IT"/>
        </a:p>
      </dgm:t>
    </dgm:pt>
    <dgm:pt modelId="{AF2B8F4C-236F-41FA-9A19-548EEADB9B17}" type="pres">
      <dgm:prSet presAssocID="{53538BE3-56F9-4963-9C02-28B23647A4D8}" presName="bracket" presStyleLbl="parChTrans1D1" presStyleIdx="2" presStyleCnt="5"/>
      <dgm:spPr/>
    </dgm:pt>
    <dgm:pt modelId="{4408385E-A95F-4F52-85EF-7A2EF8D7C327}" type="pres">
      <dgm:prSet presAssocID="{53538BE3-56F9-4963-9C02-28B23647A4D8}" presName="spH" presStyleCnt="0"/>
      <dgm:spPr/>
    </dgm:pt>
    <dgm:pt modelId="{B0DCA9B5-F3E8-41AF-94FD-C4B9E884FE8C}" type="pres">
      <dgm:prSet presAssocID="{53538BE3-56F9-4963-9C02-28B23647A4D8}" presName="desTx" presStyleLbl="node1" presStyleIdx="2" presStyleCnt="5">
        <dgm:presLayoutVars>
          <dgm:bulletEnabled val="1"/>
        </dgm:presLayoutVars>
      </dgm:prSet>
      <dgm:spPr/>
      <dgm:t>
        <a:bodyPr/>
        <a:lstStyle/>
        <a:p>
          <a:endParaRPr lang="it-IT"/>
        </a:p>
      </dgm:t>
    </dgm:pt>
    <dgm:pt modelId="{559A6DC7-5730-42B7-84C2-56E46434C700}" type="pres">
      <dgm:prSet presAssocID="{7C80EE71-FB63-40D3-AEEF-415DB17DE213}" presName="spV" presStyleCnt="0"/>
      <dgm:spPr/>
    </dgm:pt>
    <dgm:pt modelId="{2561D160-4C76-49B4-8DBF-EC0D1594B4F6}" type="pres">
      <dgm:prSet presAssocID="{6E2D8508-518F-4805-A51C-DB7EEFFD2081}" presName="linNode" presStyleCnt="0"/>
      <dgm:spPr/>
    </dgm:pt>
    <dgm:pt modelId="{D60626B5-B635-4742-8944-44F0C85E994D}" type="pres">
      <dgm:prSet presAssocID="{6E2D8508-518F-4805-A51C-DB7EEFFD2081}" presName="parTx" presStyleLbl="revTx" presStyleIdx="3" presStyleCnt="5">
        <dgm:presLayoutVars>
          <dgm:chMax val="1"/>
          <dgm:bulletEnabled val="1"/>
        </dgm:presLayoutVars>
      </dgm:prSet>
      <dgm:spPr/>
      <dgm:t>
        <a:bodyPr/>
        <a:lstStyle/>
        <a:p>
          <a:endParaRPr lang="it-IT"/>
        </a:p>
      </dgm:t>
    </dgm:pt>
    <dgm:pt modelId="{888955D2-2974-40DC-8845-422F1F5B9230}" type="pres">
      <dgm:prSet presAssocID="{6E2D8508-518F-4805-A51C-DB7EEFFD2081}" presName="bracket" presStyleLbl="parChTrans1D1" presStyleIdx="3" presStyleCnt="5"/>
      <dgm:spPr/>
    </dgm:pt>
    <dgm:pt modelId="{8E1BDA86-0FD4-4C6D-AADB-63E6CADC3FFA}" type="pres">
      <dgm:prSet presAssocID="{6E2D8508-518F-4805-A51C-DB7EEFFD2081}" presName="spH" presStyleCnt="0"/>
      <dgm:spPr/>
    </dgm:pt>
    <dgm:pt modelId="{2291629F-D82E-42F5-B452-24D6DB940CD6}" type="pres">
      <dgm:prSet presAssocID="{6E2D8508-518F-4805-A51C-DB7EEFFD2081}" presName="desTx" presStyleLbl="node1" presStyleIdx="3" presStyleCnt="5">
        <dgm:presLayoutVars>
          <dgm:bulletEnabled val="1"/>
        </dgm:presLayoutVars>
      </dgm:prSet>
      <dgm:spPr/>
      <dgm:t>
        <a:bodyPr/>
        <a:lstStyle/>
        <a:p>
          <a:endParaRPr lang="it-IT"/>
        </a:p>
      </dgm:t>
    </dgm:pt>
    <dgm:pt modelId="{EB9EDE47-980E-4924-AEBE-D4A38A0F35C4}" type="pres">
      <dgm:prSet presAssocID="{E0D67AA7-898E-42ED-99EB-876A80B38A70}" presName="spV" presStyleCnt="0"/>
      <dgm:spPr/>
    </dgm:pt>
    <dgm:pt modelId="{5FA644D5-8A2B-4B60-BBE4-E1856D5CE448}" type="pres">
      <dgm:prSet presAssocID="{9AE3F988-6768-43ED-BFE4-B84EEC05CFCC}" presName="linNode" presStyleCnt="0"/>
      <dgm:spPr/>
    </dgm:pt>
    <dgm:pt modelId="{4E9F4418-645B-4991-8565-FF0E90D9139E}" type="pres">
      <dgm:prSet presAssocID="{9AE3F988-6768-43ED-BFE4-B84EEC05CFCC}" presName="parTx" presStyleLbl="revTx" presStyleIdx="4" presStyleCnt="5">
        <dgm:presLayoutVars>
          <dgm:chMax val="1"/>
          <dgm:bulletEnabled val="1"/>
        </dgm:presLayoutVars>
      </dgm:prSet>
      <dgm:spPr/>
      <dgm:t>
        <a:bodyPr/>
        <a:lstStyle/>
        <a:p>
          <a:endParaRPr lang="it-IT"/>
        </a:p>
      </dgm:t>
    </dgm:pt>
    <dgm:pt modelId="{D8F02C30-AB15-4322-829B-4AF96898B03F}" type="pres">
      <dgm:prSet presAssocID="{9AE3F988-6768-43ED-BFE4-B84EEC05CFCC}" presName="bracket" presStyleLbl="parChTrans1D1" presStyleIdx="4" presStyleCnt="5"/>
      <dgm:spPr/>
    </dgm:pt>
    <dgm:pt modelId="{E74E65F8-62C4-470C-82C7-E69F55DB3BE9}" type="pres">
      <dgm:prSet presAssocID="{9AE3F988-6768-43ED-BFE4-B84EEC05CFCC}" presName="spH" presStyleCnt="0"/>
      <dgm:spPr/>
    </dgm:pt>
    <dgm:pt modelId="{0693F313-5235-4CE4-85D7-99C1CAC3C175}" type="pres">
      <dgm:prSet presAssocID="{9AE3F988-6768-43ED-BFE4-B84EEC05CFCC}" presName="desTx" presStyleLbl="node1" presStyleIdx="4" presStyleCnt="5">
        <dgm:presLayoutVars>
          <dgm:bulletEnabled val="1"/>
        </dgm:presLayoutVars>
      </dgm:prSet>
      <dgm:spPr/>
      <dgm:t>
        <a:bodyPr/>
        <a:lstStyle/>
        <a:p>
          <a:endParaRPr lang="it-IT"/>
        </a:p>
      </dgm:t>
    </dgm:pt>
  </dgm:ptLst>
  <dgm:cxnLst>
    <dgm:cxn modelId="{D63CB7FB-E8A4-42F4-ACC4-90816FCB8E9A}" srcId="{6E2D8508-518F-4805-A51C-DB7EEFFD2081}" destId="{60505AE3-45FF-486F-B39F-48F8E490D853}" srcOrd="0" destOrd="0" parTransId="{F40BF651-C2B9-4D8A-B584-A5A4D066A4D6}" sibTransId="{252E902A-7A28-4A17-A337-C7829F8F2C72}"/>
    <dgm:cxn modelId="{C1D439AE-3E01-447A-9402-7D78E5A8D9B4}" type="presOf" srcId="{60505AE3-45FF-486F-B39F-48F8E490D853}" destId="{2291629F-D82E-42F5-B452-24D6DB940CD6}" srcOrd="0" destOrd="0" presId="urn:diagrams.loki3.com/BracketList"/>
    <dgm:cxn modelId="{59C37D6F-63AB-4842-9B23-88349BC2BCB5}" srcId="{9AE3F988-6768-43ED-BFE4-B84EEC05CFCC}" destId="{1A949010-8FBB-4D42-9D9F-F19940148946}" srcOrd="0" destOrd="0" parTransId="{1F73EDA9-27FA-498C-BF3B-5C6A1321B8C9}" sibTransId="{B4A9EF88-BDA5-4FD8-8D75-B3B7C6DAC8FF}"/>
    <dgm:cxn modelId="{77600414-E8E4-439D-AF1F-6FC2BF9C307F}" type="presOf" srcId="{9AE3F988-6768-43ED-BFE4-B84EEC05CFCC}" destId="{4E9F4418-645B-4991-8565-FF0E90D9139E}" srcOrd="0" destOrd="0" presId="urn:diagrams.loki3.com/BracketList"/>
    <dgm:cxn modelId="{31D60896-6C4A-4F40-9D4D-B35964A25B94}" srcId="{AAFBBB8D-C725-442B-A7B5-C677129A924D}" destId="{3C67961C-8173-418E-9F72-8955939EAB7F}" srcOrd="1" destOrd="0" parTransId="{55A0397A-FD8E-4C95-BAA9-07BF81A53C04}" sibTransId="{02DFB599-68D2-43F6-9746-1068B1CDE657}"/>
    <dgm:cxn modelId="{F5ED0CB1-1357-46FA-84B9-C43BC54DB6AE}" type="presOf" srcId="{E7A217A1-903E-499C-8826-7A412CCDB189}" destId="{B0DCA9B5-F3E8-41AF-94FD-C4B9E884FE8C}" srcOrd="0" destOrd="0" presId="urn:diagrams.loki3.com/BracketList"/>
    <dgm:cxn modelId="{E3F165CA-96A2-41E9-8A03-7A1F679B255B}" srcId="{3C67961C-8173-418E-9F72-8955939EAB7F}" destId="{E145C509-7510-4C3E-92AB-8518CE1800EA}" srcOrd="0" destOrd="0" parTransId="{CAFCB9F6-B5CA-4508-B7C8-A27FE868F574}" sibTransId="{423A6E33-4B30-4B5E-95D8-862DCC532B50}"/>
    <dgm:cxn modelId="{F8085BEE-7990-4B30-8F96-577A39138C70}" type="presOf" srcId="{AAFBBB8D-C725-442B-A7B5-C677129A924D}" destId="{DD525268-3759-4F71-A4D5-20F6E6FBAFA4}" srcOrd="0" destOrd="0" presId="urn:diagrams.loki3.com/BracketList"/>
    <dgm:cxn modelId="{8AF154EC-66BF-4AE8-A036-948A8AEB25C3}" type="presOf" srcId="{5676739E-90DF-48FB-8902-2029AF5D98FD}" destId="{D8F5A6FF-7896-4275-A852-4C64B5AEBF0D}" srcOrd="0" destOrd="0" presId="urn:diagrams.loki3.com/BracketList"/>
    <dgm:cxn modelId="{34DB711D-9952-4BB3-BA31-5952432413F1}" srcId="{AAFBBB8D-C725-442B-A7B5-C677129A924D}" destId="{6E2D8508-518F-4805-A51C-DB7EEFFD2081}" srcOrd="3" destOrd="0" parTransId="{EABB8C88-493D-44CD-AD5A-910B4224B45C}" sibTransId="{E0D67AA7-898E-42ED-99EB-876A80B38A70}"/>
    <dgm:cxn modelId="{862388D1-2957-4893-A750-501ABEE7BFB8}" srcId="{22033455-0223-4504-BC91-E910A4D6E37C}" destId="{5676739E-90DF-48FB-8902-2029AF5D98FD}" srcOrd="0" destOrd="0" parTransId="{298E9AEE-A788-4B2D-ADEF-AFA07C13C943}" sibTransId="{C2C5ED42-275D-4D3F-98C7-1512763E9448}"/>
    <dgm:cxn modelId="{81C585BE-813E-4FD2-89E9-358DCD5755B0}" type="presOf" srcId="{53538BE3-56F9-4963-9C02-28B23647A4D8}" destId="{A34BAFB4-0CB9-427D-83D5-ACED281C99FB}" srcOrd="0" destOrd="0" presId="urn:diagrams.loki3.com/BracketList"/>
    <dgm:cxn modelId="{AC0DADD7-0448-495C-BA7F-7CF62471FC1A}" type="presOf" srcId="{1A949010-8FBB-4D42-9D9F-F19940148946}" destId="{0693F313-5235-4CE4-85D7-99C1CAC3C175}" srcOrd="0" destOrd="0" presId="urn:diagrams.loki3.com/BracketList"/>
    <dgm:cxn modelId="{B354B3BF-99F0-47AA-AE6D-9A1CF140B3DF}" srcId="{AAFBBB8D-C725-442B-A7B5-C677129A924D}" destId="{53538BE3-56F9-4963-9C02-28B23647A4D8}" srcOrd="2" destOrd="0" parTransId="{0453828D-6B3C-4956-8592-A99F0729BD3C}" sibTransId="{7C80EE71-FB63-40D3-AEEF-415DB17DE213}"/>
    <dgm:cxn modelId="{01B35B9D-DFDE-461E-BD07-9E8BA57608BF}" type="presOf" srcId="{22033455-0223-4504-BC91-E910A4D6E37C}" destId="{E91E23C7-810D-4924-8D37-65800E06F620}" srcOrd="0" destOrd="0" presId="urn:diagrams.loki3.com/BracketList"/>
    <dgm:cxn modelId="{5CC1C26F-9730-4302-9C3F-064305D3FE9B}" srcId="{53538BE3-56F9-4963-9C02-28B23647A4D8}" destId="{E7A217A1-903E-499C-8826-7A412CCDB189}" srcOrd="0" destOrd="0" parTransId="{150673BD-786B-4129-B687-88CAC458F76B}" sibTransId="{59194DA4-BD5C-4CB1-B4BA-05DB9830F482}"/>
    <dgm:cxn modelId="{5AAD50C7-E01B-4AA2-A09E-705B9A9E2320}" type="presOf" srcId="{6E2D8508-518F-4805-A51C-DB7EEFFD2081}" destId="{D60626B5-B635-4742-8944-44F0C85E994D}" srcOrd="0" destOrd="0" presId="urn:diagrams.loki3.com/BracketList"/>
    <dgm:cxn modelId="{B58BCBBE-0808-4E52-99B3-362EE4B00DDF}" type="presOf" srcId="{E145C509-7510-4C3E-92AB-8518CE1800EA}" destId="{6DE18EE8-84EF-4513-B2C0-8BA8E5B1DBE3}" srcOrd="0" destOrd="0" presId="urn:diagrams.loki3.com/BracketList"/>
    <dgm:cxn modelId="{1C83B89E-5F88-4E62-8BCC-3F8606ABFB86}" type="presOf" srcId="{3C67961C-8173-418E-9F72-8955939EAB7F}" destId="{8C1C5936-74DB-4850-B1F1-C2ACDFE73748}" srcOrd="0" destOrd="0" presId="urn:diagrams.loki3.com/BracketList"/>
    <dgm:cxn modelId="{0E635593-555B-43E5-BCB2-3E633E80F4FF}" srcId="{AAFBBB8D-C725-442B-A7B5-C677129A924D}" destId="{9AE3F988-6768-43ED-BFE4-B84EEC05CFCC}" srcOrd="4" destOrd="0" parTransId="{AADA68F2-45D0-4438-8DF3-D88A6039F418}" sibTransId="{5852A00F-3BB1-4E55-82D8-77C1F349148D}"/>
    <dgm:cxn modelId="{145E4B4B-8BA5-4179-85E8-96BA6D7C6585}" srcId="{AAFBBB8D-C725-442B-A7B5-C677129A924D}" destId="{22033455-0223-4504-BC91-E910A4D6E37C}" srcOrd="0" destOrd="0" parTransId="{F4F0BDE5-EDC9-47BB-B53A-2810A9A1A095}" sibTransId="{E2087CC8-D9D7-4E40-B4AF-A59C38C3BFE5}"/>
    <dgm:cxn modelId="{3BBBEF02-632E-4DAD-81BB-E6B1626DA279}" type="presParOf" srcId="{DD525268-3759-4F71-A4D5-20F6E6FBAFA4}" destId="{CC6AD747-BFB2-4458-AF8B-EAA40409B073}" srcOrd="0" destOrd="0" presId="urn:diagrams.loki3.com/BracketList"/>
    <dgm:cxn modelId="{593B5A72-2745-473B-BE64-88B2E5DE1D7F}" type="presParOf" srcId="{CC6AD747-BFB2-4458-AF8B-EAA40409B073}" destId="{E91E23C7-810D-4924-8D37-65800E06F620}" srcOrd="0" destOrd="0" presId="urn:diagrams.loki3.com/BracketList"/>
    <dgm:cxn modelId="{3932BF71-FA54-49A4-B969-EC0D589BF947}" type="presParOf" srcId="{CC6AD747-BFB2-4458-AF8B-EAA40409B073}" destId="{56CBAA30-505C-4435-8335-891E014C936B}" srcOrd="1" destOrd="0" presId="urn:diagrams.loki3.com/BracketList"/>
    <dgm:cxn modelId="{F9B0007F-5879-4829-8F31-13ECBD3096D2}" type="presParOf" srcId="{CC6AD747-BFB2-4458-AF8B-EAA40409B073}" destId="{866C3236-F93C-45C6-B336-5A5776435E54}" srcOrd="2" destOrd="0" presId="urn:diagrams.loki3.com/BracketList"/>
    <dgm:cxn modelId="{AAF8AE04-66E5-41C2-BC15-108501E2F6BF}" type="presParOf" srcId="{CC6AD747-BFB2-4458-AF8B-EAA40409B073}" destId="{D8F5A6FF-7896-4275-A852-4C64B5AEBF0D}" srcOrd="3" destOrd="0" presId="urn:diagrams.loki3.com/BracketList"/>
    <dgm:cxn modelId="{C8CCE9C9-A248-46E1-80DB-8E16C3950835}" type="presParOf" srcId="{DD525268-3759-4F71-A4D5-20F6E6FBAFA4}" destId="{6E7E1E63-40C3-4776-AFB3-9923E79F181B}" srcOrd="1" destOrd="0" presId="urn:diagrams.loki3.com/BracketList"/>
    <dgm:cxn modelId="{C47AE4EC-E0DF-467D-8B38-7723215D1006}" type="presParOf" srcId="{DD525268-3759-4F71-A4D5-20F6E6FBAFA4}" destId="{CCED178B-09F1-4EB6-AC92-8166DB1271DF}" srcOrd="2" destOrd="0" presId="urn:diagrams.loki3.com/BracketList"/>
    <dgm:cxn modelId="{AACA6694-68B4-46C0-ACAA-5A4149B23E5A}" type="presParOf" srcId="{CCED178B-09F1-4EB6-AC92-8166DB1271DF}" destId="{8C1C5936-74DB-4850-B1F1-C2ACDFE73748}" srcOrd="0" destOrd="0" presId="urn:diagrams.loki3.com/BracketList"/>
    <dgm:cxn modelId="{D93A3F84-73E7-496A-853B-AC6A4C21422D}" type="presParOf" srcId="{CCED178B-09F1-4EB6-AC92-8166DB1271DF}" destId="{04C47194-D693-4F2B-A977-C4667F458657}" srcOrd="1" destOrd="0" presId="urn:diagrams.loki3.com/BracketList"/>
    <dgm:cxn modelId="{D242F850-4A80-42E1-8079-222991ABEF51}" type="presParOf" srcId="{CCED178B-09F1-4EB6-AC92-8166DB1271DF}" destId="{A2BA65E9-8AED-498E-AADF-B4B3D5ED2324}" srcOrd="2" destOrd="0" presId="urn:diagrams.loki3.com/BracketList"/>
    <dgm:cxn modelId="{E11BEB77-2416-43C0-8C38-E479BF08426E}" type="presParOf" srcId="{CCED178B-09F1-4EB6-AC92-8166DB1271DF}" destId="{6DE18EE8-84EF-4513-B2C0-8BA8E5B1DBE3}" srcOrd="3" destOrd="0" presId="urn:diagrams.loki3.com/BracketList"/>
    <dgm:cxn modelId="{645106B5-BCDA-4049-80D3-79F305E60098}" type="presParOf" srcId="{DD525268-3759-4F71-A4D5-20F6E6FBAFA4}" destId="{F1B7F972-56D0-4C3D-ADC8-B12D0E81B1F3}" srcOrd="3" destOrd="0" presId="urn:diagrams.loki3.com/BracketList"/>
    <dgm:cxn modelId="{8984290A-E03B-49A9-8438-685B31586B14}" type="presParOf" srcId="{DD525268-3759-4F71-A4D5-20F6E6FBAFA4}" destId="{97D4D6CC-36BD-4E00-B8FB-903EB5CF2140}" srcOrd="4" destOrd="0" presId="urn:diagrams.loki3.com/BracketList"/>
    <dgm:cxn modelId="{33DFA115-4987-4304-900C-3C4594ACFBA0}" type="presParOf" srcId="{97D4D6CC-36BD-4E00-B8FB-903EB5CF2140}" destId="{A34BAFB4-0CB9-427D-83D5-ACED281C99FB}" srcOrd="0" destOrd="0" presId="urn:diagrams.loki3.com/BracketList"/>
    <dgm:cxn modelId="{F6CC90DB-FD3B-442E-B56B-8BC0D349557E}" type="presParOf" srcId="{97D4D6CC-36BD-4E00-B8FB-903EB5CF2140}" destId="{AF2B8F4C-236F-41FA-9A19-548EEADB9B17}" srcOrd="1" destOrd="0" presId="urn:diagrams.loki3.com/BracketList"/>
    <dgm:cxn modelId="{A5042BDC-A232-4E24-977F-A562B28CAAE7}" type="presParOf" srcId="{97D4D6CC-36BD-4E00-B8FB-903EB5CF2140}" destId="{4408385E-A95F-4F52-85EF-7A2EF8D7C327}" srcOrd="2" destOrd="0" presId="urn:diagrams.loki3.com/BracketList"/>
    <dgm:cxn modelId="{B548BA47-7F7B-4255-8AA2-5086BBA9C9EB}" type="presParOf" srcId="{97D4D6CC-36BD-4E00-B8FB-903EB5CF2140}" destId="{B0DCA9B5-F3E8-41AF-94FD-C4B9E884FE8C}" srcOrd="3" destOrd="0" presId="urn:diagrams.loki3.com/BracketList"/>
    <dgm:cxn modelId="{DE5DE4CC-A2AB-4DEE-9A28-B0373E70004C}" type="presParOf" srcId="{DD525268-3759-4F71-A4D5-20F6E6FBAFA4}" destId="{559A6DC7-5730-42B7-84C2-56E46434C700}" srcOrd="5" destOrd="0" presId="urn:diagrams.loki3.com/BracketList"/>
    <dgm:cxn modelId="{1CDB35E0-3795-4DF6-9694-9D54297D46F0}" type="presParOf" srcId="{DD525268-3759-4F71-A4D5-20F6E6FBAFA4}" destId="{2561D160-4C76-49B4-8DBF-EC0D1594B4F6}" srcOrd="6" destOrd="0" presId="urn:diagrams.loki3.com/BracketList"/>
    <dgm:cxn modelId="{95090A1E-CCE4-4E19-8C8D-61DC6C5CC76C}" type="presParOf" srcId="{2561D160-4C76-49B4-8DBF-EC0D1594B4F6}" destId="{D60626B5-B635-4742-8944-44F0C85E994D}" srcOrd="0" destOrd="0" presId="urn:diagrams.loki3.com/BracketList"/>
    <dgm:cxn modelId="{1BD5973B-7A75-4C2A-A4B6-D17551EA92F6}" type="presParOf" srcId="{2561D160-4C76-49B4-8DBF-EC0D1594B4F6}" destId="{888955D2-2974-40DC-8845-422F1F5B9230}" srcOrd="1" destOrd="0" presId="urn:diagrams.loki3.com/BracketList"/>
    <dgm:cxn modelId="{9D3050C9-52BC-4FEE-BCF5-B7ED76B80522}" type="presParOf" srcId="{2561D160-4C76-49B4-8DBF-EC0D1594B4F6}" destId="{8E1BDA86-0FD4-4C6D-AADB-63E6CADC3FFA}" srcOrd="2" destOrd="0" presId="urn:diagrams.loki3.com/BracketList"/>
    <dgm:cxn modelId="{DD3AE081-0F27-4366-9AE2-28678D568E1D}" type="presParOf" srcId="{2561D160-4C76-49B4-8DBF-EC0D1594B4F6}" destId="{2291629F-D82E-42F5-B452-24D6DB940CD6}" srcOrd="3" destOrd="0" presId="urn:diagrams.loki3.com/BracketList"/>
    <dgm:cxn modelId="{E20AC04B-AA4B-4260-A100-C78064AA33A6}" type="presParOf" srcId="{DD525268-3759-4F71-A4D5-20F6E6FBAFA4}" destId="{EB9EDE47-980E-4924-AEBE-D4A38A0F35C4}" srcOrd="7" destOrd="0" presId="urn:diagrams.loki3.com/BracketList"/>
    <dgm:cxn modelId="{54657503-9FF9-43C1-94FE-52535F8BA275}" type="presParOf" srcId="{DD525268-3759-4F71-A4D5-20F6E6FBAFA4}" destId="{5FA644D5-8A2B-4B60-BBE4-E1856D5CE448}" srcOrd="8" destOrd="0" presId="urn:diagrams.loki3.com/BracketList"/>
    <dgm:cxn modelId="{8A6472A3-055A-401F-A1CE-4C4845392C4A}" type="presParOf" srcId="{5FA644D5-8A2B-4B60-BBE4-E1856D5CE448}" destId="{4E9F4418-645B-4991-8565-FF0E90D9139E}" srcOrd="0" destOrd="0" presId="urn:diagrams.loki3.com/BracketList"/>
    <dgm:cxn modelId="{CC6601FB-8CE9-4C2B-BC8C-42F979323470}" type="presParOf" srcId="{5FA644D5-8A2B-4B60-BBE4-E1856D5CE448}" destId="{D8F02C30-AB15-4322-829B-4AF96898B03F}" srcOrd="1" destOrd="0" presId="urn:diagrams.loki3.com/BracketList"/>
    <dgm:cxn modelId="{D6B3FAFB-31FC-4165-9A14-B0DBA3A86138}" type="presParOf" srcId="{5FA644D5-8A2B-4B60-BBE4-E1856D5CE448}" destId="{E74E65F8-62C4-470C-82C7-E69F55DB3BE9}" srcOrd="2" destOrd="0" presId="urn:diagrams.loki3.com/BracketList"/>
    <dgm:cxn modelId="{2F779FF3-1D9E-44BE-9D5A-C4B6DE726165}" type="presParOf" srcId="{5FA644D5-8A2B-4B60-BBE4-E1856D5CE448}" destId="{0693F313-5235-4CE4-85D7-99C1CAC3C175}" srcOrd="3" destOrd="0" presId="urn:diagrams.loki3.com/Bracket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FBBB8D-C725-442B-A7B5-C677129A924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22033455-0223-4504-BC91-E910A4D6E37C}">
      <dgm:prSet phldrT="[Text]" custT="1"/>
      <dgm:spPr/>
      <dgm:t>
        <a:bodyPr/>
        <a:lstStyle/>
        <a:p>
          <a:pPr algn="ctr"/>
          <a:r>
            <a:rPr lang="en-US" sz="1200" b="1" dirty="0">
              <a:solidFill>
                <a:schemeClr val="tx1"/>
              </a:solidFill>
            </a:rPr>
            <a:t>Cultural Differences</a:t>
          </a:r>
        </a:p>
      </dgm:t>
    </dgm:pt>
    <dgm:pt modelId="{F4F0BDE5-EDC9-47BB-B53A-2810A9A1A095}" type="parTrans" cxnId="{145E4B4B-8BA5-4179-85E8-96BA6D7C6585}">
      <dgm:prSet/>
      <dgm:spPr/>
      <dgm:t>
        <a:bodyPr/>
        <a:lstStyle/>
        <a:p>
          <a:endParaRPr lang="en-US" sz="1200">
            <a:solidFill>
              <a:schemeClr val="tx1"/>
            </a:solidFill>
          </a:endParaRPr>
        </a:p>
      </dgm:t>
    </dgm:pt>
    <dgm:pt modelId="{E2087CC8-D9D7-4E40-B4AF-A59C38C3BFE5}" type="sibTrans" cxnId="{145E4B4B-8BA5-4179-85E8-96BA6D7C6585}">
      <dgm:prSet/>
      <dgm:spPr/>
      <dgm:t>
        <a:bodyPr/>
        <a:lstStyle/>
        <a:p>
          <a:endParaRPr lang="en-US" sz="1200">
            <a:solidFill>
              <a:schemeClr val="tx1"/>
            </a:solidFill>
          </a:endParaRPr>
        </a:p>
      </dgm:t>
    </dgm:pt>
    <dgm:pt modelId="{5676739E-90DF-48FB-8902-2029AF5D98FD}">
      <dgm:prSet phldrT="[Text]" custT="1"/>
      <dgm:spPr>
        <a:solidFill>
          <a:schemeClr val="accent2"/>
        </a:solidFill>
      </dgm:spPr>
      <dgm:t>
        <a:bodyPr/>
        <a:lstStyle/>
        <a:p>
          <a:pPr algn="just"/>
          <a:r>
            <a:rPr lang="en-US" sz="1200" noProof="0" dirty="0">
              <a:solidFill>
                <a:schemeClr val="tx1"/>
              </a:solidFill>
            </a:rPr>
            <a:t>Business in India may be hampered by the cultural differences existing between the home country of the investor and Indian culture. When investing in India it is crucial to understand the surroundings, the habits and way of doing business. A correct understanding of the same will allow business to develop exponentially. </a:t>
          </a:r>
        </a:p>
      </dgm:t>
    </dgm:pt>
    <dgm:pt modelId="{298E9AEE-A788-4B2D-ADEF-AFA07C13C943}" type="parTrans" cxnId="{862388D1-2957-4893-A750-501ABEE7BFB8}">
      <dgm:prSet/>
      <dgm:spPr/>
      <dgm:t>
        <a:bodyPr/>
        <a:lstStyle/>
        <a:p>
          <a:endParaRPr lang="en-US" sz="1200">
            <a:solidFill>
              <a:schemeClr val="tx1"/>
            </a:solidFill>
          </a:endParaRPr>
        </a:p>
      </dgm:t>
    </dgm:pt>
    <dgm:pt modelId="{C2C5ED42-275D-4D3F-98C7-1512763E9448}" type="sibTrans" cxnId="{862388D1-2957-4893-A750-501ABEE7BFB8}">
      <dgm:prSet/>
      <dgm:spPr/>
      <dgm:t>
        <a:bodyPr/>
        <a:lstStyle/>
        <a:p>
          <a:endParaRPr lang="en-US" sz="1200">
            <a:solidFill>
              <a:schemeClr val="tx1"/>
            </a:solidFill>
          </a:endParaRPr>
        </a:p>
      </dgm:t>
    </dgm:pt>
    <dgm:pt modelId="{3C67961C-8173-418E-9F72-8955939EAB7F}">
      <dgm:prSet phldrT="[Text]" custT="1"/>
      <dgm:spPr/>
      <dgm:t>
        <a:bodyPr/>
        <a:lstStyle/>
        <a:p>
          <a:pPr algn="ctr"/>
          <a:r>
            <a:rPr lang="it-IT" sz="1200" b="1" dirty="0" err="1">
              <a:solidFill>
                <a:schemeClr val="tx1"/>
              </a:solidFill>
            </a:rPr>
            <a:t>Incorrect</a:t>
          </a:r>
          <a:r>
            <a:rPr lang="it-IT" sz="1200" b="1" dirty="0">
              <a:solidFill>
                <a:schemeClr val="tx1"/>
              </a:solidFill>
            </a:rPr>
            <a:t> </a:t>
          </a:r>
          <a:r>
            <a:rPr lang="it-IT" sz="1200" b="1" dirty="0" err="1">
              <a:solidFill>
                <a:schemeClr val="tx1"/>
              </a:solidFill>
            </a:rPr>
            <a:t>Selection</a:t>
          </a:r>
          <a:r>
            <a:rPr lang="it-IT" sz="1200" b="1" dirty="0">
              <a:solidFill>
                <a:schemeClr val="tx1"/>
              </a:solidFill>
            </a:rPr>
            <a:t> of Human Capital</a:t>
          </a:r>
          <a:endParaRPr lang="en-US" sz="1200" b="1" dirty="0">
            <a:solidFill>
              <a:schemeClr val="tx1"/>
            </a:solidFill>
          </a:endParaRPr>
        </a:p>
      </dgm:t>
    </dgm:pt>
    <dgm:pt modelId="{55A0397A-FD8E-4C95-BAA9-07BF81A53C04}" type="parTrans" cxnId="{31D60896-6C4A-4F40-9D4D-B35964A25B94}">
      <dgm:prSet/>
      <dgm:spPr/>
      <dgm:t>
        <a:bodyPr/>
        <a:lstStyle/>
        <a:p>
          <a:endParaRPr lang="en-US" sz="1200">
            <a:solidFill>
              <a:schemeClr val="tx1"/>
            </a:solidFill>
          </a:endParaRPr>
        </a:p>
      </dgm:t>
    </dgm:pt>
    <dgm:pt modelId="{02DFB599-68D2-43F6-9746-1068B1CDE657}" type="sibTrans" cxnId="{31D60896-6C4A-4F40-9D4D-B35964A25B94}">
      <dgm:prSet/>
      <dgm:spPr/>
      <dgm:t>
        <a:bodyPr/>
        <a:lstStyle/>
        <a:p>
          <a:endParaRPr lang="en-US" sz="1200">
            <a:solidFill>
              <a:schemeClr val="tx1"/>
            </a:solidFill>
          </a:endParaRPr>
        </a:p>
      </dgm:t>
    </dgm:pt>
    <dgm:pt modelId="{E145C509-7510-4C3E-92AB-8518CE1800EA}">
      <dgm:prSet phldrT="[Text]" custT="1"/>
      <dgm:spPr>
        <a:solidFill>
          <a:schemeClr val="accent2"/>
        </a:solidFill>
      </dgm:spPr>
      <dgm:t>
        <a:bodyPr/>
        <a:lstStyle/>
        <a:p>
          <a:pPr algn="just"/>
          <a:r>
            <a:rPr lang="en-US" sz="1200" noProof="0" dirty="0">
              <a:solidFill>
                <a:schemeClr val="tx1"/>
              </a:solidFill>
            </a:rPr>
            <a:t>While operating in India cultural difference may also induce wrong Hiring of personnel in one’s subsidiary. This could greatly hinder performance and induce other risks as mentioned above in terms of accounting and correct strategies. It is therefore important to have a correct advisor on ones side to assist the company in its doings by being the eyes and ears on the market. This could ensure protection of the interest of the foreign entity investing in India.</a:t>
          </a:r>
        </a:p>
      </dgm:t>
    </dgm:pt>
    <dgm:pt modelId="{CAFCB9F6-B5CA-4508-B7C8-A27FE868F574}" type="parTrans" cxnId="{E3F165CA-96A2-41E9-8A03-7A1F679B255B}">
      <dgm:prSet/>
      <dgm:spPr/>
      <dgm:t>
        <a:bodyPr/>
        <a:lstStyle/>
        <a:p>
          <a:endParaRPr lang="en-US" sz="1200">
            <a:solidFill>
              <a:schemeClr val="tx1"/>
            </a:solidFill>
          </a:endParaRPr>
        </a:p>
      </dgm:t>
    </dgm:pt>
    <dgm:pt modelId="{423A6E33-4B30-4B5E-95D8-862DCC532B50}" type="sibTrans" cxnId="{E3F165CA-96A2-41E9-8A03-7A1F679B255B}">
      <dgm:prSet/>
      <dgm:spPr/>
      <dgm:t>
        <a:bodyPr/>
        <a:lstStyle/>
        <a:p>
          <a:endParaRPr lang="en-US" sz="1200">
            <a:solidFill>
              <a:schemeClr val="tx1"/>
            </a:solidFill>
          </a:endParaRPr>
        </a:p>
      </dgm:t>
    </dgm:pt>
    <dgm:pt modelId="{53538BE3-56F9-4963-9C02-28B23647A4D8}">
      <dgm:prSet phldrT="[Text]" custT="1"/>
      <dgm:spPr>
        <a:noFill/>
      </dgm:spPr>
      <dgm:t>
        <a:bodyPr/>
        <a:lstStyle/>
        <a:p>
          <a:pPr algn="ctr"/>
          <a:r>
            <a:rPr lang="it-IT" sz="1200" b="1" dirty="0" err="1">
              <a:solidFill>
                <a:schemeClr val="tx1"/>
              </a:solidFill>
            </a:rPr>
            <a:t>Impatience</a:t>
          </a:r>
          <a:r>
            <a:rPr lang="it-IT" sz="1200" b="1" dirty="0">
              <a:solidFill>
                <a:schemeClr val="tx1"/>
              </a:solidFill>
            </a:rPr>
            <a:t> on the ROI</a:t>
          </a:r>
          <a:endParaRPr lang="en-US" sz="1200" b="1" dirty="0">
            <a:solidFill>
              <a:schemeClr val="tx1"/>
            </a:solidFill>
          </a:endParaRPr>
        </a:p>
      </dgm:t>
    </dgm:pt>
    <dgm:pt modelId="{7C80EE71-FB63-40D3-AEEF-415DB17DE213}" type="sibTrans" cxnId="{B354B3BF-99F0-47AA-AE6D-9A1CF140B3DF}">
      <dgm:prSet/>
      <dgm:spPr/>
      <dgm:t>
        <a:bodyPr/>
        <a:lstStyle/>
        <a:p>
          <a:endParaRPr lang="en-US" sz="1200">
            <a:solidFill>
              <a:schemeClr val="tx1"/>
            </a:solidFill>
          </a:endParaRPr>
        </a:p>
      </dgm:t>
    </dgm:pt>
    <dgm:pt modelId="{0453828D-6B3C-4956-8592-A99F0729BD3C}" type="parTrans" cxnId="{B354B3BF-99F0-47AA-AE6D-9A1CF140B3DF}">
      <dgm:prSet/>
      <dgm:spPr/>
      <dgm:t>
        <a:bodyPr/>
        <a:lstStyle/>
        <a:p>
          <a:endParaRPr lang="en-US" sz="1200">
            <a:solidFill>
              <a:schemeClr val="tx1"/>
            </a:solidFill>
          </a:endParaRPr>
        </a:p>
      </dgm:t>
    </dgm:pt>
    <dgm:pt modelId="{730C7E8D-1D2C-47C9-8C70-DE2B431CFA98}">
      <dgm:prSet custT="1"/>
      <dgm:spPr>
        <a:solidFill>
          <a:schemeClr val="accent2"/>
        </a:solidFill>
      </dgm:spPr>
      <dgm:t>
        <a:bodyPr/>
        <a:lstStyle/>
        <a:p>
          <a:pPr algn="just"/>
          <a:r>
            <a:rPr lang="en-US" sz="1200" kern="1200" noProof="0" dirty="0">
              <a:solidFill>
                <a:schemeClr val="tx1"/>
              </a:solidFill>
              <a:latin typeface="Gill Sans MT"/>
              <a:ea typeface="+mn-ea"/>
              <a:cs typeface="+mn-cs"/>
            </a:rPr>
            <a:t>India is a market of great opportunity as the market grows at an incredible rate The return from this opportunity will need the necessary time to be reaped. Investments will be have beneficial returns after 3-5 years of operations. Patience is thus one of the most crucial aspects to be taken into account.  </a:t>
          </a:r>
        </a:p>
      </dgm:t>
    </dgm:pt>
    <dgm:pt modelId="{D215A129-1B46-41DD-AFA7-5131675C42AA}" type="parTrans" cxnId="{2E7FB3A9-9EFE-46C9-8AF4-A817533E69B6}">
      <dgm:prSet/>
      <dgm:spPr/>
      <dgm:t>
        <a:bodyPr/>
        <a:lstStyle/>
        <a:p>
          <a:endParaRPr lang="en-US"/>
        </a:p>
      </dgm:t>
    </dgm:pt>
    <dgm:pt modelId="{D9A49425-528F-447F-8C5B-30A94761D05D}" type="sibTrans" cxnId="{2E7FB3A9-9EFE-46C9-8AF4-A817533E69B6}">
      <dgm:prSet/>
      <dgm:spPr/>
      <dgm:t>
        <a:bodyPr/>
        <a:lstStyle/>
        <a:p>
          <a:endParaRPr lang="en-US"/>
        </a:p>
      </dgm:t>
    </dgm:pt>
    <dgm:pt modelId="{8CFB66BF-DCE0-4515-9974-FCAD9B7D6F9A}">
      <dgm:prSet custT="1"/>
      <dgm:spPr>
        <a:noFill/>
      </dgm:spPr>
      <dgm:t>
        <a:bodyPr/>
        <a:lstStyle/>
        <a:p>
          <a:pPr algn="ctr"/>
          <a:r>
            <a:rPr lang="it-IT" sz="1200" b="1" kern="1200" dirty="0" err="1">
              <a:solidFill>
                <a:schemeClr val="tx1"/>
              </a:solidFill>
              <a:latin typeface="Gill Sans MT"/>
              <a:ea typeface="+mn-ea"/>
              <a:cs typeface="+mn-cs"/>
            </a:rPr>
            <a:t>Wrong</a:t>
          </a:r>
          <a:r>
            <a:rPr lang="it-IT" sz="1200" b="1" kern="1200" dirty="0">
              <a:solidFill>
                <a:schemeClr val="tx1"/>
              </a:solidFill>
              <a:latin typeface="Gill Sans MT"/>
              <a:ea typeface="+mn-ea"/>
              <a:cs typeface="+mn-cs"/>
            </a:rPr>
            <a:t> </a:t>
          </a:r>
          <a:r>
            <a:rPr lang="it-IT" sz="1200" b="1" kern="1200" dirty="0" err="1">
              <a:solidFill>
                <a:schemeClr val="tx1"/>
              </a:solidFill>
              <a:latin typeface="Gill Sans MT"/>
              <a:ea typeface="+mn-ea"/>
              <a:cs typeface="+mn-cs"/>
            </a:rPr>
            <a:t>Positioning</a:t>
          </a:r>
          <a:r>
            <a:rPr lang="it-IT" sz="1200" b="1" kern="1200" dirty="0">
              <a:solidFill>
                <a:schemeClr val="tx1"/>
              </a:solidFill>
              <a:latin typeface="Gill Sans MT"/>
              <a:ea typeface="+mn-ea"/>
              <a:cs typeface="+mn-cs"/>
            </a:rPr>
            <a:t> on the Market</a:t>
          </a:r>
          <a:endParaRPr lang="en-US" sz="1200" b="1" kern="1200" dirty="0">
            <a:solidFill>
              <a:schemeClr val="tx1"/>
            </a:solidFill>
            <a:latin typeface="Gill Sans MT"/>
            <a:ea typeface="+mn-ea"/>
            <a:cs typeface="+mn-cs"/>
          </a:endParaRPr>
        </a:p>
      </dgm:t>
    </dgm:pt>
    <dgm:pt modelId="{40F7F807-E145-46F8-AF44-F84E651BA562}" type="parTrans" cxnId="{B3F24D71-F439-499A-920E-025B67B3C96C}">
      <dgm:prSet/>
      <dgm:spPr/>
      <dgm:t>
        <a:bodyPr/>
        <a:lstStyle/>
        <a:p>
          <a:endParaRPr lang="en-US"/>
        </a:p>
      </dgm:t>
    </dgm:pt>
    <dgm:pt modelId="{FFA9BC1B-DE78-4F70-AD37-2E98F45836AF}" type="sibTrans" cxnId="{B3F24D71-F439-499A-920E-025B67B3C96C}">
      <dgm:prSet/>
      <dgm:spPr/>
      <dgm:t>
        <a:bodyPr/>
        <a:lstStyle/>
        <a:p>
          <a:endParaRPr lang="en-US"/>
        </a:p>
      </dgm:t>
    </dgm:pt>
    <dgm:pt modelId="{BD7FD3FF-5DE6-437E-90A7-81FC584BF9AE}">
      <dgm:prSet custT="1"/>
      <dgm:spPr>
        <a:solidFill>
          <a:schemeClr val="accent2"/>
        </a:solidFill>
      </dgm:spPr>
      <dgm:t>
        <a:bodyPr/>
        <a:lstStyle/>
        <a:p>
          <a:r>
            <a:rPr lang="en-US" sz="1200" b="0" noProof="0" dirty="0">
              <a:solidFill>
                <a:schemeClr val="tx1"/>
              </a:solidFill>
            </a:rPr>
            <a:t>Wrong positioning on the market could hinder long time growth and affect return on investment. Proper advisory by an individual in India could help the foreign company correctly perceive the correct positioning on the market. </a:t>
          </a:r>
        </a:p>
      </dgm:t>
    </dgm:pt>
    <dgm:pt modelId="{62CA69A7-CC3C-4D9F-8633-2A33A866B6C7}" type="parTrans" cxnId="{642F63A7-3584-422F-8737-BD3A6A375CC5}">
      <dgm:prSet/>
      <dgm:spPr/>
      <dgm:t>
        <a:bodyPr/>
        <a:lstStyle/>
        <a:p>
          <a:endParaRPr lang="en-US"/>
        </a:p>
      </dgm:t>
    </dgm:pt>
    <dgm:pt modelId="{A4BE083C-5C51-47EB-A1CD-E00D5C0AE385}" type="sibTrans" cxnId="{642F63A7-3584-422F-8737-BD3A6A375CC5}">
      <dgm:prSet/>
      <dgm:spPr/>
      <dgm:t>
        <a:bodyPr/>
        <a:lstStyle/>
        <a:p>
          <a:endParaRPr lang="en-US"/>
        </a:p>
      </dgm:t>
    </dgm:pt>
    <dgm:pt modelId="{DD525268-3759-4F71-A4D5-20F6E6FBAFA4}" type="pres">
      <dgm:prSet presAssocID="{AAFBBB8D-C725-442B-A7B5-C677129A924D}" presName="Name0" presStyleCnt="0">
        <dgm:presLayoutVars>
          <dgm:dir/>
          <dgm:animLvl val="lvl"/>
          <dgm:resizeHandles val="exact"/>
        </dgm:presLayoutVars>
      </dgm:prSet>
      <dgm:spPr/>
      <dgm:t>
        <a:bodyPr/>
        <a:lstStyle/>
        <a:p>
          <a:endParaRPr lang="it-IT"/>
        </a:p>
      </dgm:t>
    </dgm:pt>
    <dgm:pt modelId="{CC6AD747-BFB2-4458-AF8B-EAA40409B073}" type="pres">
      <dgm:prSet presAssocID="{22033455-0223-4504-BC91-E910A4D6E37C}" presName="linNode" presStyleCnt="0"/>
      <dgm:spPr/>
    </dgm:pt>
    <dgm:pt modelId="{E91E23C7-810D-4924-8D37-65800E06F620}" type="pres">
      <dgm:prSet presAssocID="{22033455-0223-4504-BC91-E910A4D6E37C}" presName="parTx" presStyleLbl="revTx" presStyleIdx="0" presStyleCnt="4">
        <dgm:presLayoutVars>
          <dgm:chMax val="1"/>
          <dgm:bulletEnabled val="1"/>
        </dgm:presLayoutVars>
      </dgm:prSet>
      <dgm:spPr/>
      <dgm:t>
        <a:bodyPr/>
        <a:lstStyle/>
        <a:p>
          <a:endParaRPr lang="it-IT"/>
        </a:p>
      </dgm:t>
    </dgm:pt>
    <dgm:pt modelId="{56CBAA30-505C-4435-8335-891E014C936B}" type="pres">
      <dgm:prSet presAssocID="{22033455-0223-4504-BC91-E910A4D6E37C}" presName="bracket" presStyleLbl="parChTrans1D1" presStyleIdx="0" presStyleCnt="4"/>
      <dgm:spPr/>
    </dgm:pt>
    <dgm:pt modelId="{866C3236-F93C-45C6-B336-5A5776435E54}" type="pres">
      <dgm:prSet presAssocID="{22033455-0223-4504-BC91-E910A4D6E37C}" presName="spH" presStyleCnt="0"/>
      <dgm:spPr/>
    </dgm:pt>
    <dgm:pt modelId="{D8F5A6FF-7896-4275-A852-4C64B5AEBF0D}" type="pres">
      <dgm:prSet presAssocID="{22033455-0223-4504-BC91-E910A4D6E37C}" presName="desTx" presStyleLbl="node1" presStyleIdx="0" presStyleCnt="4" custScaleY="135920">
        <dgm:presLayoutVars>
          <dgm:bulletEnabled val="1"/>
        </dgm:presLayoutVars>
      </dgm:prSet>
      <dgm:spPr/>
      <dgm:t>
        <a:bodyPr/>
        <a:lstStyle/>
        <a:p>
          <a:endParaRPr lang="it-IT"/>
        </a:p>
      </dgm:t>
    </dgm:pt>
    <dgm:pt modelId="{6E7E1E63-40C3-4776-AFB3-9923E79F181B}" type="pres">
      <dgm:prSet presAssocID="{E2087CC8-D9D7-4E40-B4AF-A59C38C3BFE5}" presName="spV" presStyleCnt="0"/>
      <dgm:spPr/>
    </dgm:pt>
    <dgm:pt modelId="{CCED178B-09F1-4EB6-AC92-8166DB1271DF}" type="pres">
      <dgm:prSet presAssocID="{3C67961C-8173-418E-9F72-8955939EAB7F}" presName="linNode" presStyleCnt="0"/>
      <dgm:spPr/>
    </dgm:pt>
    <dgm:pt modelId="{8C1C5936-74DB-4850-B1F1-C2ACDFE73748}" type="pres">
      <dgm:prSet presAssocID="{3C67961C-8173-418E-9F72-8955939EAB7F}" presName="parTx" presStyleLbl="revTx" presStyleIdx="1" presStyleCnt="4">
        <dgm:presLayoutVars>
          <dgm:chMax val="1"/>
          <dgm:bulletEnabled val="1"/>
        </dgm:presLayoutVars>
      </dgm:prSet>
      <dgm:spPr/>
      <dgm:t>
        <a:bodyPr/>
        <a:lstStyle/>
        <a:p>
          <a:endParaRPr lang="it-IT"/>
        </a:p>
      </dgm:t>
    </dgm:pt>
    <dgm:pt modelId="{04C47194-D693-4F2B-A977-C4667F458657}" type="pres">
      <dgm:prSet presAssocID="{3C67961C-8173-418E-9F72-8955939EAB7F}" presName="bracket" presStyleLbl="parChTrans1D1" presStyleIdx="1" presStyleCnt="4"/>
      <dgm:spPr/>
    </dgm:pt>
    <dgm:pt modelId="{A2BA65E9-8AED-498E-AADF-B4B3D5ED2324}" type="pres">
      <dgm:prSet presAssocID="{3C67961C-8173-418E-9F72-8955939EAB7F}" presName="spH" presStyleCnt="0"/>
      <dgm:spPr/>
    </dgm:pt>
    <dgm:pt modelId="{6DE18EE8-84EF-4513-B2C0-8BA8E5B1DBE3}" type="pres">
      <dgm:prSet presAssocID="{3C67961C-8173-418E-9F72-8955939EAB7F}" presName="desTx" presStyleLbl="node1" presStyleIdx="1" presStyleCnt="4" custScaleY="134119">
        <dgm:presLayoutVars>
          <dgm:bulletEnabled val="1"/>
        </dgm:presLayoutVars>
      </dgm:prSet>
      <dgm:spPr/>
      <dgm:t>
        <a:bodyPr/>
        <a:lstStyle/>
        <a:p>
          <a:endParaRPr lang="it-IT"/>
        </a:p>
      </dgm:t>
    </dgm:pt>
    <dgm:pt modelId="{F1B7F972-56D0-4C3D-ADC8-B12D0E81B1F3}" type="pres">
      <dgm:prSet presAssocID="{02DFB599-68D2-43F6-9746-1068B1CDE657}" presName="spV" presStyleCnt="0"/>
      <dgm:spPr/>
    </dgm:pt>
    <dgm:pt modelId="{97D4D6CC-36BD-4E00-B8FB-903EB5CF2140}" type="pres">
      <dgm:prSet presAssocID="{53538BE3-56F9-4963-9C02-28B23647A4D8}" presName="linNode" presStyleCnt="0"/>
      <dgm:spPr/>
    </dgm:pt>
    <dgm:pt modelId="{A34BAFB4-0CB9-427D-83D5-ACED281C99FB}" type="pres">
      <dgm:prSet presAssocID="{53538BE3-56F9-4963-9C02-28B23647A4D8}" presName="parTx" presStyleLbl="revTx" presStyleIdx="2" presStyleCnt="4">
        <dgm:presLayoutVars>
          <dgm:chMax val="1"/>
          <dgm:bulletEnabled val="1"/>
        </dgm:presLayoutVars>
      </dgm:prSet>
      <dgm:spPr/>
      <dgm:t>
        <a:bodyPr/>
        <a:lstStyle/>
        <a:p>
          <a:endParaRPr lang="it-IT"/>
        </a:p>
      </dgm:t>
    </dgm:pt>
    <dgm:pt modelId="{AF2B8F4C-236F-41FA-9A19-548EEADB9B17}" type="pres">
      <dgm:prSet presAssocID="{53538BE3-56F9-4963-9C02-28B23647A4D8}" presName="bracket" presStyleLbl="parChTrans1D1" presStyleIdx="2" presStyleCnt="4" custScaleX="96953" custScaleY="162500"/>
      <dgm:spPr/>
    </dgm:pt>
    <dgm:pt modelId="{4408385E-A95F-4F52-85EF-7A2EF8D7C327}" type="pres">
      <dgm:prSet presAssocID="{53538BE3-56F9-4963-9C02-28B23647A4D8}" presName="spH" presStyleCnt="0"/>
      <dgm:spPr/>
    </dgm:pt>
    <dgm:pt modelId="{B0DCA9B5-F3E8-41AF-94FD-C4B9E884FE8C}" type="pres">
      <dgm:prSet presAssocID="{53538BE3-56F9-4963-9C02-28B23647A4D8}" presName="desTx" presStyleLbl="node1" presStyleIdx="2" presStyleCnt="4" custScaleY="137979">
        <dgm:presLayoutVars>
          <dgm:bulletEnabled val="1"/>
        </dgm:presLayoutVars>
      </dgm:prSet>
      <dgm:spPr/>
      <dgm:t>
        <a:bodyPr/>
        <a:lstStyle/>
        <a:p>
          <a:endParaRPr lang="it-IT"/>
        </a:p>
      </dgm:t>
    </dgm:pt>
    <dgm:pt modelId="{355B9BF3-AE76-4B46-8758-AF3E4CD2F79C}" type="pres">
      <dgm:prSet presAssocID="{7C80EE71-FB63-40D3-AEEF-415DB17DE213}" presName="spV" presStyleCnt="0"/>
      <dgm:spPr/>
    </dgm:pt>
    <dgm:pt modelId="{917CB39F-333F-490E-86DE-6F819AE2EA0C}" type="pres">
      <dgm:prSet presAssocID="{8CFB66BF-DCE0-4515-9974-FCAD9B7D6F9A}" presName="linNode" presStyleCnt="0"/>
      <dgm:spPr/>
    </dgm:pt>
    <dgm:pt modelId="{F71F6CC6-A3DC-4AC0-8159-98C891EE0728}" type="pres">
      <dgm:prSet presAssocID="{8CFB66BF-DCE0-4515-9974-FCAD9B7D6F9A}" presName="parTx" presStyleLbl="revTx" presStyleIdx="3" presStyleCnt="4">
        <dgm:presLayoutVars>
          <dgm:chMax val="1"/>
          <dgm:bulletEnabled val="1"/>
        </dgm:presLayoutVars>
      </dgm:prSet>
      <dgm:spPr/>
      <dgm:t>
        <a:bodyPr/>
        <a:lstStyle/>
        <a:p>
          <a:endParaRPr lang="it-IT"/>
        </a:p>
      </dgm:t>
    </dgm:pt>
    <dgm:pt modelId="{67D166FD-21A6-4165-909C-E3F936185932}" type="pres">
      <dgm:prSet presAssocID="{8CFB66BF-DCE0-4515-9974-FCAD9B7D6F9A}" presName="bracket" presStyleLbl="parChTrans1D1" presStyleIdx="3" presStyleCnt="4" custScaleX="112675" custScaleY="120378"/>
      <dgm:spPr/>
    </dgm:pt>
    <dgm:pt modelId="{D520AF2B-513A-4274-BB82-64774E571A24}" type="pres">
      <dgm:prSet presAssocID="{8CFB66BF-DCE0-4515-9974-FCAD9B7D6F9A}" presName="spH" presStyleCnt="0"/>
      <dgm:spPr/>
    </dgm:pt>
    <dgm:pt modelId="{6A029F9A-E8FA-4618-AA90-DBE76AAD184E}" type="pres">
      <dgm:prSet presAssocID="{8CFB66BF-DCE0-4515-9974-FCAD9B7D6F9A}" presName="desTx" presStyleLbl="node1" presStyleIdx="3" presStyleCnt="4" custScaleY="97156">
        <dgm:presLayoutVars>
          <dgm:bulletEnabled val="1"/>
        </dgm:presLayoutVars>
      </dgm:prSet>
      <dgm:spPr/>
      <dgm:t>
        <a:bodyPr/>
        <a:lstStyle/>
        <a:p>
          <a:endParaRPr lang="it-IT"/>
        </a:p>
      </dgm:t>
    </dgm:pt>
  </dgm:ptLst>
  <dgm:cxnLst>
    <dgm:cxn modelId="{CE2B7AA3-F2A7-4D79-B6FA-8F36CDD85504}" type="presOf" srcId="{BD7FD3FF-5DE6-437E-90A7-81FC584BF9AE}" destId="{6A029F9A-E8FA-4618-AA90-DBE76AAD184E}" srcOrd="0" destOrd="0" presId="urn:diagrams.loki3.com/BracketList"/>
    <dgm:cxn modelId="{01B35B9D-DFDE-461E-BD07-9E8BA57608BF}" type="presOf" srcId="{22033455-0223-4504-BC91-E910A4D6E37C}" destId="{E91E23C7-810D-4924-8D37-65800E06F620}" srcOrd="0" destOrd="0" presId="urn:diagrams.loki3.com/BracketList"/>
    <dgm:cxn modelId="{B354B3BF-99F0-47AA-AE6D-9A1CF140B3DF}" srcId="{AAFBBB8D-C725-442B-A7B5-C677129A924D}" destId="{53538BE3-56F9-4963-9C02-28B23647A4D8}" srcOrd="2" destOrd="0" parTransId="{0453828D-6B3C-4956-8592-A99F0729BD3C}" sibTransId="{7C80EE71-FB63-40D3-AEEF-415DB17DE213}"/>
    <dgm:cxn modelId="{1C83B89E-5F88-4E62-8BCC-3F8606ABFB86}" type="presOf" srcId="{3C67961C-8173-418E-9F72-8955939EAB7F}" destId="{8C1C5936-74DB-4850-B1F1-C2ACDFE73748}" srcOrd="0" destOrd="0" presId="urn:diagrams.loki3.com/BracketList"/>
    <dgm:cxn modelId="{145E4B4B-8BA5-4179-85E8-96BA6D7C6585}" srcId="{AAFBBB8D-C725-442B-A7B5-C677129A924D}" destId="{22033455-0223-4504-BC91-E910A4D6E37C}" srcOrd="0" destOrd="0" parTransId="{F4F0BDE5-EDC9-47BB-B53A-2810A9A1A095}" sibTransId="{E2087CC8-D9D7-4E40-B4AF-A59C38C3BFE5}"/>
    <dgm:cxn modelId="{F8085BEE-7990-4B30-8F96-577A39138C70}" type="presOf" srcId="{AAFBBB8D-C725-442B-A7B5-C677129A924D}" destId="{DD525268-3759-4F71-A4D5-20F6E6FBAFA4}" srcOrd="0" destOrd="0" presId="urn:diagrams.loki3.com/BracketList"/>
    <dgm:cxn modelId="{2E7FB3A9-9EFE-46C9-8AF4-A817533E69B6}" srcId="{53538BE3-56F9-4963-9C02-28B23647A4D8}" destId="{730C7E8D-1D2C-47C9-8C70-DE2B431CFA98}" srcOrd="0" destOrd="0" parTransId="{D215A129-1B46-41DD-AFA7-5131675C42AA}" sibTransId="{D9A49425-528F-447F-8C5B-30A94761D05D}"/>
    <dgm:cxn modelId="{B3F24D71-F439-499A-920E-025B67B3C96C}" srcId="{AAFBBB8D-C725-442B-A7B5-C677129A924D}" destId="{8CFB66BF-DCE0-4515-9974-FCAD9B7D6F9A}" srcOrd="3" destOrd="0" parTransId="{40F7F807-E145-46F8-AF44-F84E651BA562}" sibTransId="{FFA9BC1B-DE78-4F70-AD37-2E98F45836AF}"/>
    <dgm:cxn modelId="{512F071D-E6CC-4DA4-B5B1-2B129E670CC7}" type="presOf" srcId="{8CFB66BF-DCE0-4515-9974-FCAD9B7D6F9A}" destId="{F71F6CC6-A3DC-4AC0-8159-98C891EE0728}" srcOrd="0" destOrd="0" presId="urn:diagrams.loki3.com/BracketList"/>
    <dgm:cxn modelId="{31D60896-6C4A-4F40-9D4D-B35964A25B94}" srcId="{AAFBBB8D-C725-442B-A7B5-C677129A924D}" destId="{3C67961C-8173-418E-9F72-8955939EAB7F}" srcOrd="1" destOrd="0" parTransId="{55A0397A-FD8E-4C95-BAA9-07BF81A53C04}" sibTransId="{02DFB599-68D2-43F6-9746-1068B1CDE657}"/>
    <dgm:cxn modelId="{B58BCBBE-0808-4E52-99B3-362EE4B00DDF}" type="presOf" srcId="{E145C509-7510-4C3E-92AB-8518CE1800EA}" destId="{6DE18EE8-84EF-4513-B2C0-8BA8E5B1DBE3}" srcOrd="0" destOrd="0" presId="urn:diagrams.loki3.com/BracketList"/>
    <dgm:cxn modelId="{BFFA5738-898B-49D1-BDC8-CA6E9FFF6539}" type="presOf" srcId="{730C7E8D-1D2C-47C9-8C70-DE2B431CFA98}" destId="{B0DCA9B5-F3E8-41AF-94FD-C4B9E884FE8C}" srcOrd="0" destOrd="0" presId="urn:diagrams.loki3.com/BracketList"/>
    <dgm:cxn modelId="{642F63A7-3584-422F-8737-BD3A6A375CC5}" srcId="{8CFB66BF-DCE0-4515-9974-FCAD9B7D6F9A}" destId="{BD7FD3FF-5DE6-437E-90A7-81FC584BF9AE}" srcOrd="0" destOrd="0" parTransId="{62CA69A7-CC3C-4D9F-8633-2A33A866B6C7}" sibTransId="{A4BE083C-5C51-47EB-A1CD-E00D5C0AE385}"/>
    <dgm:cxn modelId="{81C585BE-813E-4FD2-89E9-358DCD5755B0}" type="presOf" srcId="{53538BE3-56F9-4963-9C02-28B23647A4D8}" destId="{A34BAFB4-0CB9-427D-83D5-ACED281C99FB}" srcOrd="0" destOrd="0" presId="urn:diagrams.loki3.com/BracketList"/>
    <dgm:cxn modelId="{8AF154EC-66BF-4AE8-A036-948A8AEB25C3}" type="presOf" srcId="{5676739E-90DF-48FB-8902-2029AF5D98FD}" destId="{D8F5A6FF-7896-4275-A852-4C64B5AEBF0D}" srcOrd="0" destOrd="0" presId="urn:diagrams.loki3.com/BracketList"/>
    <dgm:cxn modelId="{862388D1-2957-4893-A750-501ABEE7BFB8}" srcId="{22033455-0223-4504-BC91-E910A4D6E37C}" destId="{5676739E-90DF-48FB-8902-2029AF5D98FD}" srcOrd="0" destOrd="0" parTransId="{298E9AEE-A788-4B2D-ADEF-AFA07C13C943}" sibTransId="{C2C5ED42-275D-4D3F-98C7-1512763E9448}"/>
    <dgm:cxn modelId="{E3F165CA-96A2-41E9-8A03-7A1F679B255B}" srcId="{3C67961C-8173-418E-9F72-8955939EAB7F}" destId="{E145C509-7510-4C3E-92AB-8518CE1800EA}" srcOrd="0" destOrd="0" parTransId="{CAFCB9F6-B5CA-4508-B7C8-A27FE868F574}" sibTransId="{423A6E33-4B30-4B5E-95D8-862DCC532B50}"/>
    <dgm:cxn modelId="{3BBBEF02-632E-4DAD-81BB-E6B1626DA279}" type="presParOf" srcId="{DD525268-3759-4F71-A4D5-20F6E6FBAFA4}" destId="{CC6AD747-BFB2-4458-AF8B-EAA40409B073}" srcOrd="0" destOrd="0" presId="urn:diagrams.loki3.com/BracketList"/>
    <dgm:cxn modelId="{593B5A72-2745-473B-BE64-88B2E5DE1D7F}" type="presParOf" srcId="{CC6AD747-BFB2-4458-AF8B-EAA40409B073}" destId="{E91E23C7-810D-4924-8D37-65800E06F620}" srcOrd="0" destOrd="0" presId="urn:diagrams.loki3.com/BracketList"/>
    <dgm:cxn modelId="{3932BF71-FA54-49A4-B969-EC0D589BF947}" type="presParOf" srcId="{CC6AD747-BFB2-4458-AF8B-EAA40409B073}" destId="{56CBAA30-505C-4435-8335-891E014C936B}" srcOrd="1" destOrd="0" presId="urn:diagrams.loki3.com/BracketList"/>
    <dgm:cxn modelId="{F9B0007F-5879-4829-8F31-13ECBD3096D2}" type="presParOf" srcId="{CC6AD747-BFB2-4458-AF8B-EAA40409B073}" destId="{866C3236-F93C-45C6-B336-5A5776435E54}" srcOrd="2" destOrd="0" presId="urn:diagrams.loki3.com/BracketList"/>
    <dgm:cxn modelId="{AAF8AE04-66E5-41C2-BC15-108501E2F6BF}" type="presParOf" srcId="{CC6AD747-BFB2-4458-AF8B-EAA40409B073}" destId="{D8F5A6FF-7896-4275-A852-4C64B5AEBF0D}" srcOrd="3" destOrd="0" presId="urn:diagrams.loki3.com/BracketList"/>
    <dgm:cxn modelId="{C8CCE9C9-A248-46E1-80DB-8E16C3950835}" type="presParOf" srcId="{DD525268-3759-4F71-A4D5-20F6E6FBAFA4}" destId="{6E7E1E63-40C3-4776-AFB3-9923E79F181B}" srcOrd="1" destOrd="0" presId="urn:diagrams.loki3.com/BracketList"/>
    <dgm:cxn modelId="{C47AE4EC-E0DF-467D-8B38-7723215D1006}" type="presParOf" srcId="{DD525268-3759-4F71-A4D5-20F6E6FBAFA4}" destId="{CCED178B-09F1-4EB6-AC92-8166DB1271DF}" srcOrd="2" destOrd="0" presId="urn:diagrams.loki3.com/BracketList"/>
    <dgm:cxn modelId="{AACA6694-68B4-46C0-ACAA-5A4149B23E5A}" type="presParOf" srcId="{CCED178B-09F1-4EB6-AC92-8166DB1271DF}" destId="{8C1C5936-74DB-4850-B1F1-C2ACDFE73748}" srcOrd="0" destOrd="0" presId="urn:diagrams.loki3.com/BracketList"/>
    <dgm:cxn modelId="{D93A3F84-73E7-496A-853B-AC6A4C21422D}" type="presParOf" srcId="{CCED178B-09F1-4EB6-AC92-8166DB1271DF}" destId="{04C47194-D693-4F2B-A977-C4667F458657}" srcOrd="1" destOrd="0" presId="urn:diagrams.loki3.com/BracketList"/>
    <dgm:cxn modelId="{D242F850-4A80-42E1-8079-222991ABEF51}" type="presParOf" srcId="{CCED178B-09F1-4EB6-AC92-8166DB1271DF}" destId="{A2BA65E9-8AED-498E-AADF-B4B3D5ED2324}" srcOrd="2" destOrd="0" presId="urn:diagrams.loki3.com/BracketList"/>
    <dgm:cxn modelId="{E11BEB77-2416-43C0-8C38-E479BF08426E}" type="presParOf" srcId="{CCED178B-09F1-4EB6-AC92-8166DB1271DF}" destId="{6DE18EE8-84EF-4513-B2C0-8BA8E5B1DBE3}" srcOrd="3" destOrd="0" presId="urn:diagrams.loki3.com/BracketList"/>
    <dgm:cxn modelId="{645106B5-BCDA-4049-80D3-79F305E60098}" type="presParOf" srcId="{DD525268-3759-4F71-A4D5-20F6E6FBAFA4}" destId="{F1B7F972-56D0-4C3D-ADC8-B12D0E81B1F3}" srcOrd="3" destOrd="0" presId="urn:diagrams.loki3.com/BracketList"/>
    <dgm:cxn modelId="{8984290A-E03B-49A9-8438-685B31586B14}" type="presParOf" srcId="{DD525268-3759-4F71-A4D5-20F6E6FBAFA4}" destId="{97D4D6CC-36BD-4E00-B8FB-903EB5CF2140}" srcOrd="4" destOrd="0" presId="urn:diagrams.loki3.com/BracketList"/>
    <dgm:cxn modelId="{33DFA115-4987-4304-900C-3C4594ACFBA0}" type="presParOf" srcId="{97D4D6CC-36BD-4E00-B8FB-903EB5CF2140}" destId="{A34BAFB4-0CB9-427D-83D5-ACED281C99FB}" srcOrd="0" destOrd="0" presId="urn:diagrams.loki3.com/BracketList"/>
    <dgm:cxn modelId="{F6CC90DB-FD3B-442E-B56B-8BC0D349557E}" type="presParOf" srcId="{97D4D6CC-36BD-4E00-B8FB-903EB5CF2140}" destId="{AF2B8F4C-236F-41FA-9A19-548EEADB9B17}" srcOrd="1" destOrd="0" presId="urn:diagrams.loki3.com/BracketList"/>
    <dgm:cxn modelId="{A5042BDC-A232-4E24-977F-A562B28CAAE7}" type="presParOf" srcId="{97D4D6CC-36BD-4E00-B8FB-903EB5CF2140}" destId="{4408385E-A95F-4F52-85EF-7A2EF8D7C327}" srcOrd="2" destOrd="0" presId="urn:diagrams.loki3.com/BracketList"/>
    <dgm:cxn modelId="{B548BA47-7F7B-4255-8AA2-5086BBA9C9EB}" type="presParOf" srcId="{97D4D6CC-36BD-4E00-B8FB-903EB5CF2140}" destId="{B0DCA9B5-F3E8-41AF-94FD-C4B9E884FE8C}" srcOrd="3" destOrd="0" presId="urn:diagrams.loki3.com/BracketList"/>
    <dgm:cxn modelId="{5CA1203D-1F0D-4B64-B1D9-96CB8EFD7810}" type="presParOf" srcId="{DD525268-3759-4F71-A4D5-20F6E6FBAFA4}" destId="{355B9BF3-AE76-4B46-8758-AF3E4CD2F79C}" srcOrd="5" destOrd="0" presId="urn:diagrams.loki3.com/BracketList"/>
    <dgm:cxn modelId="{B37DFEA6-E0AF-4828-857A-EEB4C714EB59}" type="presParOf" srcId="{DD525268-3759-4F71-A4D5-20F6E6FBAFA4}" destId="{917CB39F-333F-490E-86DE-6F819AE2EA0C}" srcOrd="6" destOrd="0" presId="urn:diagrams.loki3.com/BracketList"/>
    <dgm:cxn modelId="{3EB358EA-EDE2-4559-AB68-E9A74D221DC0}" type="presParOf" srcId="{917CB39F-333F-490E-86DE-6F819AE2EA0C}" destId="{F71F6CC6-A3DC-4AC0-8159-98C891EE0728}" srcOrd="0" destOrd="0" presId="urn:diagrams.loki3.com/BracketList"/>
    <dgm:cxn modelId="{97233DCF-C72C-4AE6-9A17-9CAA8AD49964}" type="presParOf" srcId="{917CB39F-333F-490E-86DE-6F819AE2EA0C}" destId="{67D166FD-21A6-4165-909C-E3F936185932}" srcOrd="1" destOrd="0" presId="urn:diagrams.loki3.com/BracketList"/>
    <dgm:cxn modelId="{7B3BF4CA-5CDC-47DD-BFA0-8F7BF9D2A498}" type="presParOf" srcId="{917CB39F-333F-490E-86DE-6F819AE2EA0C}" destId="{D520AF2B-513A-4274-BB82-64774E571A24}" srcOrd="2" destOrd="0" presId="urn:diagrams.loki3.com/BracketList"/>
    <dgm:cxn modelId="{17ECC77F-17A9-4B23-B4F6-0032FAD70D75}" type="presParOf" srcId="{917CB39F-333F-490E-86DE-6F819AE2EA0C}" destId="{6A029F9A-E8FA-4618-AA90-DBE76AAD184E}" srcOrd="3" destOrd="0" presId="urn:diagrams.loki3.com/Bracket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65C148-37B0-42E0-89F8-9145B2A76D3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9E3ADD8-3101-4824-8200-1A0803EEE8F4}">
      <dgm:prSet phldrT="[Text]"/>
      <dgm:spPr>
        <a:solidFill>
          <a:schemeClr val="accent3">
            <a:lumMod val="40000"/>
            <a:lumOff val="60000"/>
          </a:schemeClr>
        </a:solidFill>
      </dgm:spPr>
      <dgm:t>
        <a:bodyPr/>
        <a:lstStyle/>
        <a:p>
          <a:r>
            <a:rPr lang="it-IT" b="1" dirty="0" err="1"/>
            <a:t>Pre</a:t>
          </a:r>
          <a:r>
            <a:rPr lang="it-IT" b="1" dirty="0"/>
            <a:t>- Market Entry Assistance</a:t>
          </a:r>
          <a:endParaRPr lang="en-US" dirty="0"/>
        </a:p>
      </dgm:t>
    </dgm:pt>
    <dgm:pt modelId="{5C0C410F-68CD-46A3-84D0-FBA47E4D2392}" type="parTrans" cxnId="{37AB42EE-D0BE-4EF9-9A6A-2321F713803D}">
      <dgm:prSet/>
      <dgm:spPr/>
      <dgm:t>
        <a:bodyPr/>
        <a:lstStyle/>
        <a:p>
          <a:endParaRPr lang="en-US"/>
        </a:p>
      </dgm:t>
    </dgm:pt>
    <dgm:pt modelId="{0C94F861-04EF-4DA4-8DC6-8D406E2603CC}" type="sibTrans" cxnId="{37AB42EE-D0BE-4EF9-9A6A-2321F713803D}">
      <dgm:prSet/>
      <dgm:spPr/>
      <dgm:t>
        <a:bodyPr/>
        <a:lstStyle/>
        <a:p>
          <a:endParaRPr lang="en-US"/>
        </a:p>
      </dgm:t>
    </dgm:pt>
    <dgm:pt modelId="{BA9AEEA2-2597-4DD1-BCFD-4771590975E0}">
      <dgm:prSet phldrT="[Text]"/>
      <dgm:spPr>
        <a:solidFill>
          <a:schemeClr val="accent3"/>
        </a:solidFill>
      </dgm:spPr>
      <dgm:t>
        <a:bodyPr/>
        <a:lstStyle/>
        <a:p>
          <a:r>
            <a:rPr lang="it-IT" b="1" dirty="0"/>
            <a:t>Post- Market Entry Assistance</a:t>
          </a:r>
          <a:endParaRPr lang="en-US" dirty="0"/>
        </a:p>
      </dgm:t>
    </dgm:pt>
    <dgm:pt modelId="{01B28BCF-D06D-44BE-BAD6-7945E24FADE6}" type="parTrans" cxnId="{A0EE91F9-2478-4376-A2DD-E6AD33677AAD}">
      <dgm:prSet/>
      <dgm:spPr/>
      <dgm:t>
        <a:bodyPr/>
        <a:lstStyle/>
        <a:p>
          <a:endParaRPr lang="en-US"/>
        </a:p>
      </dgm:t>
    </dgm:pt>
    <dgm:pt modelId="{3104418D-9257-408D-A8D5-A88E3A99097B}" type="sibTrans" cxnId="{A0EE91F9-2478-4376-A2DD-E6AD33677AAD}">
      <dgm:prSet/>
      <dgm:spPr/>
      <dgm:t>
        <a:bodyPr/>
        <a:lstStyle/>
        <a:p>
          <a:endParaRPr lang="en-US"/>
        </a:p>
      </dgm:t>
    </dgm:pt>
    <dgm:pt modelId="{4B6B0D90-6610-42F4-966C-90B91F53CCE9}">
      <dgm:prSet/>
      <dgm:spPr>
        <a:solidFill>
          <a:schemeClr val="accent3">
            <a:lumMod val="60000"/>
            <a:lumOff val="40000"/>
          </a:schemeClr>
        </a:solidFill>
      </dgm:spPr>
      <dgm:t>
        <a:bodyPr/>
        <a:lstStyle/>
        <a:p>
          <a:r>
            <a:rPr lang="it-IT" b="1"/>
            <a:t>Assistance in Entry Execution</a:t>
          </a:r>
          <a:endParaRPr lang="en-US" b="1" dirty="0"/>
        </a:p>
      </dgm:t>
    </dgm:pt>
    <dgm:pt modelId="{93482F0C-67CB-4BBC-B735-ED87DCE1AF7F}" type="parTrans" cxnId="{CE18A3A1-2F6E-4435-A5B0-E7F47DDEE164}">
      <dgm:prSet/>
      <dgm:spPr/>
      <dgm:t>
        <a:bodyPr/>
        <a:lstStyle/>
        <a:p>
          <a:endParaRPr lang="en-US"/>
        </a:p>
      </dgm:t>
    </dgm:pt>
    <dgm:pt modelId="{2A4C6C88-C37E-4521-A58B-0D188489BC38}" type="sibTrans" cxnId="{CE18A3A1-2F6E-4435-A5B0-E7F47DDEE164}">
      <dgm:prSet/>
      <dgm:spPr/>
      <dgm:t>
        <a:bodyPr/>
        <a:lstStyle/>
        <a:p>
          <a:endParaRPr lang="en-US"/>
        </a:p>
      </dgm:t>
    </dgm:pt>
    <dgm:pt modelId="{05914C13-C701-4A38-8D66-D37BE215A7DF}" type="pres">
      <dgm:prSet presAssocID="{3865C148-37B0-42E0-89F8-9145B2A76D37}" presName="Name0" presStyleCnt="0">
        <dgm:presLayoutVars>
          <dgm:chMax val="11"/>
          <dgm:chPref val="11"/>
          <dgm:dir/>
          <dgm:resizeHandles/>
        </dgm:presLayoutVars>
      </dgm:prSet>
      <dgm:spPr/>
      <dgm:t>
        <a:bodyPr/>
        <a:lstStyle/>
        <a:p>
          <a:endParaRPr lang="it-IT"/>
        </a:p>
      </dgm:t>
    </dgm:pt>
    <dgm:pt modelId="{20A5342C-150F-4CAB-9B3C-E9DA35FD6FA9}" type="pres">
      <dgm:prSet presAssocID="{BA9AEEA2-2597-4DD1-BCFD-4771590975E0}" presName="Accent3" presStyleCnt="0"/>
      <dgm:spPr/>
    </dgm:pt>
    <dgm:pt modelId="{BA0F8F48-F4C9-46BA-A1B7-DF771CEB6017}" type="pres">
      <dgm:prSet presAssocID="{BA9AEEA2-2597-4DD1-BCFD-4771590975E0}" presName="Accent" presStyleLbl="node1" presStyleIdx="0" presStyleCnt="3"/>
      <dgm:spPr>
        <a:solidFill>
          <a:schemeClr val="accent2"/>
        </a:solidFill>
      </dgm:spPr>
    </dgm:pt>
    <dgm:pt modelId="{FA1CDB6E-A66B-4E75-B0E9-CAEFA506FB4D}" type="pres">
      <dgm:prSet presAssocID="{BA9AEEA2-2597-4DD1-BCFD-4771590975E0}" presName="ParentBackground3" presStyleCnt="0"/>
      <dgm:spPr/>
    </dgm:pt>
    <dgm:pt modelId="{6703AE64-E8FF-4922-8BD3-9290A313A62B}" type="pres">
      <dgm:prSet presAssocID="{BA9AEEA2-2597-4DD1-BCFD-4771590975E0}" presName="ParentBackground" presStyleLbl="fgAcc1" presStyleIdx="0" presStyleCnt="3"/>
      <dgm:spPr/>
      <dgm:t>
        <a:bodyPr/>
        <a:lstStyle/>
        <a:p>
          <a:endParaRPr lang="it-IT"/>
        </a:p>
      </dgm:t>
    </dgm:pt>
    <dgm:pt modelId="{F7CC876F-DC4F-4A91-A58C-5F6EE482AF10}" type="pres">
      <dgm:prSet presAssocID="{BA9AEEA2-2597-4DD1-BCFD-4771590975E0}" presName="Parent3" presStyleLbl="revTx" presStyleIdx="0" presStyleCnt="0">
        <dgm:presLayoutVars>
          <dgm:chMax val="1"/>
          <dgm:chPref val="1"/>
          <dgm:bulletEnabled val="1"/>
        </dgm:presLayoutVars>
      </dgm:prSet>
      <dgm:spPr/>
      <dgm:t>
        <a:bodyPr/>
        <a:lstStyle/>
        <a:p>
          <a:endParaRPr lang="it-IT"/>
        </a:p>
      </dgm:t>
    </dgm:pt>
    <dgm:pt modelId="{5B455962-FC40-46BC-907F-CA73FF831302}" type="pres">
      <dgm:prSet presAssocID="{4B6B0D90-6610-42F4-966C-90B91F53CCE9}" presName="Accent2" presStyleCnt="0"/>
      <dgm:spPr/>
    </dgm:pt>
    <dgm:pt modelId="{D079C2BB-620E-4870-8B0E-6C3ADA118F88}" type="pres">
      <dgm:prSet presAssocID="{4B6B0D90-6610-42F4-966C-90B91F53CCE9}" presName="Accent" presStyleLbl="node1" presStyleIdx="1" presStyleCnt="3"/>
      <dgm:spPr>
        <a:solidFill>
          <a:schemeClr val="accent2"/>
        </a:solidFill>
      </dgm:spPr>
    </dgm:pt>
    <dgm:pt modelId="{F1FB5877-7916-450A-8F74-95451679D8BC}" type="pres">
      <dgm:prSet presAssocID="{4B6B0D90-6610-42F4-966C-90B91F53CCE9}" presName="ParentBackground2" presStyleCnt="0"/>
      <dgm:spPr/>
    </dgm:pt>
    <dgm:pt modelId="{BAFB1C4A-DA10-4CAD-9C49-E49CF2725577}" type="pres">
      <dgm:prSet presAssocID="{4B6B0D90-6610-42F4-966C-90B91F53CCE9}" presName="ParentBackground" presStyleLbl="fgAcc1" presStyleIdx="1" presStyleCnt="3"/>
      <dgm:spPr/>
      <dgm:t>
        <a:bodyPr/>
        <a:lstStyle/>
        <a:p>
          <a:endParaRPr lang="it-IT"/>
        </a:p>
      </dgm:t>
    </dgm:pt>
    <dgm:pt modelId="{7434BCB8-EE6A-42D5-AFE8-FDEC27CD1A80}" type="pres">
      <dgm:prSet presAssocID="{4B6B0D90-6610-42F4-966C-90B91F53CCE9}" presName="Parent2" presStyleLbl="revTx" presStyleIdx="0" presStyleCnt="0">
        <dgm:presLayoutVars>
          <dgm:chMax val="1"/>
          <dgm:chPref val="1"/>
          <dgm:bulletEnabled val="1"/>
        </dgm:presLayoutVars>
      </dgm:prSet>
      <dgm:spPr/>
      <dgm:t>
        <a:bodyPr/>
        <a:lstStyle/>
        <a:p>
          <a:endParaRPr lang="it-IT"/>
        </a:p>
      </dgm:t>
    </dgm:pt>
    <dgm:pt modelId="{2DA79A42-4677-4F16-92EE-6A320B63A61F}" type="pres">
      <dgm:prSet presAssocID="{A9E3ADD8-3101-4824-8200-1A0803EEE8F4}" presName="Accent1" presStyleCnt="0"/>
      <dgm:spPr/>
    </dgm:pt>
    <dgm:pt modelId="{FA0E8DF1-70DF-4CCB-A19D-EA6BC40B9D4C}" type="pres">
      <dgm:prSet presAssocID="{A9E3ADD8-3101-4824-8200-1A0803EEE8F4}" presName="Accent" presStyleLbl="node1" presStyleIdx="2" presStyleCnt="3"/>
      <dgm:spPr>
        <a:solidFill>
          <a:schemeClr val="accent2"/>
        </a:solidFill>
      </dgm:spPr>
    </dgm:pt>
    <dgm:pt modelId="{E6F237C4-3B7F-47E7-8CBC-F250D14A2657}" type="pres">
      <dgm:prSet presAssocID="{A9E3ADD8-3101-4824-8200-1A0803EEE8F4}" presName="ParentBackground1" presStyleCnt="0"/>
      <dgm:spPr/>
    </dgm:pt>
    <dgm:pt modelId="{3EB86C04-C99D-4F90-B3F7-14D839E4A271}" type="pres">
      <dgm:prSet presAssocID="{A9E3ADD8-3101-4824-8200-1A0803EEE8F4}" presName="ParentBackground" presStyleLbl="fgAcc1" presStyleIdx="2" presStyleCnt="3"/>
      <dgm:spPr/>
      <dgm:t>
        <a:bodyPr/>
        <a:lstStyle/>
        <a:p>
          <a:endParaRPr lang="it-IT"/>
        </a:p>
      </dgm:t>
    </dgm:pt>
    <dgm:pt modelId="{181D772D-F0DB-4034-B7B9-23973F993B07}" type="pres">
      <dgm:prSet presAssocID="{A9E3ADD8-3101-4824-8200-1A0803EEE8F4}" presName="Parent1" presStyleLbl="revTx" presStyleIdx="0" presStyleCnt="0">
        <dgm:presLayoutVars>
          <dgm:chMax val="1"/>
          <dgm:chPref val="1"/>
          <dgm:bulletEnabled val="1"/>
        </dgm:presLayoutVars>
      </dgm:prSet>
      <dgm:spPr/>
      <dgm:t>
        <a:bodyPr/>
        <a:lstStyle/>
        <a:p>
          <a:endParaRPr lang="it-IT"/>
        </a:p>
      </dgm:t>
    </dgm:pt>
  </dgm:ptLst>
  <dgm:cxnLst>
    <dgm:cxn modelId="{0A8532BD-1301-4422-995E-35EFB4031F70}" type="presOf" srcId="{4B6B0D90-6610-42F4-966C-90B91F53CCE9}" destId="{BAFB1C4A-DA10-4CAD-9C49-E49CF2725577}" srcOrd="0" destOrd="0" presId="urn:microsoft.com/office/officeart/2011/layout/CircleProcess"/>
    <dgm:cxn modelId="{F8D11DE2-25BC-4C69-B710-1B40E54E40FB}" type="presOf" srcId="{A9E3ADD8-3101-4824-8200-1A0803EEE8F4}" destId="{181D772D-F0DB-4034-B7B9-23973F993B07}" srcOrd="1" destOrd="0" presId="urn:microsoft.com/office/officeart/2011/layout/CircleProcess"/>
    <dgm:cxn modelId="{47BBF611-53E2-4BBE-AF82-818CAF14074A}" type="presOf" srcId="{4B6B0D90-6610-42F4-966C-90B91F53CCE9}" destId="{7434BCB8-EE6A-42D5-AFE8-FDEC27CD1A80}" srcOrd="1" destOrd="0" presId="urn:microsoft.com/office/officeart/2011/layout/CircleProcess"/>
    <dgm:cxn modelId="{A0EE91F9-2478-4376-A2DD-E6AD33677AAD}" srcId="{3865C148-37B0-42E0-89F8-9145B2A76D37}" destId="{BA9AEEA2-2597-4DD1-BCFD-4771590975E0}" srcOrd="2" destOrd="0" parTransId="{01B28BCF-D06D-44BE-BAD6-7945E24FADE6}" sibTransId="{3104418D-9257-408D-A8D5-A88E3A99097B}"/>
    <dgm:cxn modelId="{37AB42EE-D0BE-4EF9-9A6A-2321F713803D}" srcId="{3865C148-37B0-42E0-89F8-9145B2A76D37}" destId="{A9E3ADD8-3101-4824-8200-1A0803EEE8F4}" srcOrd="0" destOrd="0" parTransId="{5C0C410F-68CD-46A3-84D0-FBA47E4D2392}" sibTransId="{0C94F861-04EF-4DA4-8DC6-8D406E2603CC}"/>
    <dgm:cxn modelId="{5330D9F9-9F5B-4F6C-A4B5-FB0969F313F0}" type="presOf" srcId="{A9E3ADD8-3101-4824-8200-1A0803EEE8F4}" destId="{3EB86C04-C99D-4F90-B3F7-14D839E4A271}" srcOrd="0" destOrd="0" presId="urn:microsoft.com/office/officeart/2011/layout/CircleProcess"/>
    <dgm:cxn modelId="{CE18A3A1-2F6E-4435-A5B0-E7F47DDEE164}" srcId="{3865C148-37B0-42E0-89F8-9145B2A76D37}" destId="{4B6B0D90-6610-42F4-966C-90B91F53CCE9}" srcOrd="1" destOrd="0" parTransId="{93482F0C-67CB-4BBC-B735-ED87DCE1AF7F}" sibTransId="{2A4C6C88-C37E-4521-A58B-0D188489BC38}"/>
    <dgm:cxn modelId="{30E4F33F-FF2B-4A47-B873-CCF9D6A2EBDE}" type="presOf" srcId="{BA9AEEA2-2597-4DD1-BCFD-4771590975E0}" destId="{6703AE64-E8FF-4922-8BD3-9290A313A62B}" srcOrd="0" destOrd="0" presId="urn:microsoft.com/office/officeart/2011/layout/CircleProcess"/>
    <dgm:cxn modelId="{6DB4C033-7AB2-4016-B6F4-BC4CEA38F7B7}" type="presOf" srcId="{BA9AEEA2-2597-4DD1-BCFD-4771590975E0}" destId="{F7CC876F-DC4F-4A91-A58C-5F6EE482AF10}" srcOrd="1" destOrd="0" presId="urn:microsoft.com/office/officeart/2011/layout/CircleProcess"/>
    <dgm:cxn modelId="{B890FD08-1987-4893-BA87-81A0185DEC24}" type="presOf" srcId="{3865C148-37B0-42E0-89F8-9145B2A76D37}" destId="{05914C13-C701-4A38-8D66-D37BE215A7DF}" srcOrd="0" destOrd="0" presId="urn:microsoft.com/office/officeart/2011/layout/CircleProcess"/>
    <dgm:cxn modelId="{8403C106-648F-4D28-96B7-3659726B9F7E}" type="presParOf" srcId="{05914C13-C701-4A38-8D66-D37BE215A7DF}" destId="{20A5342C-150F-4CAB-9B3C-E9DA35FD6FA9}" srcOrd="0" destOrd="0" presId="urn:microsoft.com/office/officeart/2011/layout/CircleProcess"/>
    <dgm:cxn modelId="{24FDE022-99FD-43B6-8333-94F13D2FF57B}" type="presParOf" srcId="{20A5342C-150F-4CAB-9B3C-E9DA35FD6FA9}" destId="{BA0F8F48-F4C9-46BA-A1B7-DF771CEB6017}" srcOrd="0" destOrd="0" presId="urn:microsoft.com/office/officeart/2011/layout/CircleProcess"/>
    <dgm:cxn modelId="{10638DB3-89E3-400F-9ABD-87BABEB1705F}" type="presParOf" srcId="{05914C13-C701-4A38-8D66-D37BE215A7DF}" destId="{FA1CDB6E-A66B-4E75-B0E9-CAEFA506FB4D}" srcOrd="1" destOrd="0" presId="urn:microsoft.com/office/officeart/2011/layout/CircleProcess"/>
    <dgm:cxn modelId="{E0D2622A-D27D-46FC-AB7A-069A6D12D472}" type="presParOf" srcId="{FA1CDB6E-A66B-4E75-B0E9-CAEFA506FB4D}" destId="{6703AE64-E8FF-4922-8BD3-9290A313A62B}" srcOrd="0" destOrd="0" presId="urn:microsoft.com/office/officeart/2011/layout/CircleProcess"/>
    <dgm:cxn modelId="{86B393BC-6CD0-4629-9838-C7E36695E268}" type="presParOf" srcId="{05914C13-C701-4A38-8D66-D37BE215A7DF}" destId="{F7CC876F-DC4F-4A91-A58C-5F6EE482AF10}" srcOrd="2" destOrd="0" presId="urn:microsoft.com/office/officeart/2011/layout/CircleProcess"/>
    <dgm:cxn modelId="{A59D75E3-5373-41F6-A37A-EC8C8E0BD57C}" type="presParOf" srcId="{05914C13-C701-4A38-8D66-D37BE215A7DF}" destId="{5B455962-FC40-46BC-907F-CA73FF831302}" srcOrd="3" destOrd="0" presId="urn:microsoft.com/office/officeart/2011/layout/CircleProcess"/>
    <dgm:cxn modelId="{0050BAAE-93FA-4631-954F-C596F6DB2CA4}" type="presParOf" srcId="{5B455962-FC40-46BC-907F-CA73FF831302}" destId="{D079C2BB-620E-4870-8B0E-6C3ADA118F88}" srcOrd="0" destOrd="0" presId="urn:microsoft.com/office/officeart/2011/layout/CircleProcess"/>
    <dgm:cxn modelId="{84289210-8F14-497B-BC89-835C9E4B0044}" type="presParOf" srcId="{05914C13-C701-4A38-8D66-D37BE215A7DF}" destId="{F1FB5877-7916-450A-8F74-95451679D8BC}" srcOrd="4" destOrd="0" presId="urn:microsoft.com/office/officeart/2011/layout/CircleProcess"/>
    <dgm:cxn modelId="{96DD6576-AC19-49A1-825C-6596294C2976}" type="presParOf" srcId="{F1FB5877-7916-450A-8F74-95451679D8BC}" destId="{BAFB1C4A-DA10-4CAD-9C49-E49CF2725577}" srcOrd="0" destOrd="0" presId="urn:microsoft.com/office/officeart/2011/layout/CircleProcess"/>
    <dgm:cxn modelId="{C1EBFB77-5977-44E4-8584-6A34A0A53F0A}" type="presParOf" srcId="{05914C13-C701-4A38-8D66-D37BE215A7DF}" destId="{7434BCB8-EE6A-42D5-AFE8-FDEC27CD1A80}" srcOrd="5" destOrd="0" presId="urn:microsoft.com/office/officeart/2011/layout/CircleProcess"/>
    <dgm:cxn modelId="{53449855-D203-4FA4-AD73-2EFC4C39F9FF}" type="presParOf" srcId="{05914C13-C701-4A38-8D66-D37BE215A7DF}" destId="{2DA79A42-4677-4F16-92EE-6A320B63A61F}" srcOrd="6" destOrd="0" presId="urn:microsoft.com/office/officeart/2011/layout/CircleProcess"/>
    <dgm:cxn modelId="{8EB4C6CB-F75A-49DD-A8DA-2E50179DCDB1}" type="presParOf" srcId="{2DA79A42-4677-4F16-92EE-6A320B63A61F}" destId="{FA0E8DF1-70DF-4CCB-A19D-EA6BC40B9D4C}" srcOrd="0" destOrd="0" presId="urn:microsoft.com/office/officeart/2011/layout/CircleProcess"/>
    <dgm:cxn modelId="{EB7E7644-91C8-4B90-B7C6-E8631F0FDB48}" type="presParOf" srcId="{05914C13-C701-4A38-8D66-D37BE215A7DF}" destId="{E6F237C4-3B7F-47E7-8CBC-F250D14A2657}" srcOrd="7" destOrd="0" presId="urn:microsoft.com/office/officeart/2011/layout/CircleProcess"/>
    <dgm:cxn modelId="{F81DD1F6-4CCB-43E2-9A70-4DDCD1A824F1}" type="presParOf" srcId="{E6F237C4-3B7F-47E7-8CBC-F250D14A2657}" destId="{3EB86C04-C99D-4F90-B3F7-14D839E4A271}" srcOrd="0" destOrd="0" presId="urn:microsoft.com/office/officeart/2011/layout/CircleProcess"/>
    <dgm:cxn modelId="{CF56FFE6-FB7E-4E62-9FC6-14E0B8C874F1}" type="presParOf" srcId="{05914C13-C701-4A38-8D66-D37BE215A7DF}" destId="{181D772D-F0DB-4034-B7B9-23973F993B07}" srcOrd="8" destOrd="0" presId="urn:microsoft.com/office/officeart/2011/layout/Circl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DAA3D-4AA3-4077-82BB-413A05166073}">
      <dsp:nvSpPr>
        <dsp:cNvPr id="0" name=""/>
        <dsp:cNvSpPr/>
      </dsp:nvSpPr>
      <dsp:spPr>
        <a:xfrm>
          <a:off x="0" y="2223230"/>
          <a:ext cx="1360437" cy="591684"/>
        </a:xfrm>
        <a:prstGeom prst="rect">
          <a:avLst/>
        </a:prstGeom>
        <a:solidFill>
          <a:srgbClr val="638CAE">
            <a:alpha val="80000"/>
          </a:srgb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err="1">
              <a:solidFill>
                <a:schemeClr val="tx1"/>
              </a:solidFill>
            </a:rPr>
            <a:t>Indian</a:t>
          </a:r>
          <a:r>
            <a:rPr lang="it-IT" sz="1300" kern="1200" dirty="0">
              <a:solidFill>
                <a:schemeClr val="tx1"/>
              </a:solidFill>
            </a:rPr>
            <a:t> Market </a:t>
          </a:r>
          <a:r>
            <a:rPr lang="it-IT" sz="1300" kern="1200" dirty="0" err="1">
              <a:solidFill>
                <a:schemeClr val="tx1"/>
              </a:solidFill>
            </a:rPr>
            <a:t>Penetration</a:t>
          </a:r>
          <a:endParaRPr lang="it-IT" sz="1300" kern="1200" dirty="0">
            <a:solidFill>
              <a:schemeClr val="tx1"/>
            </a:solidFill>
          </a:endParaRPr>
        </a:p>
      </dsp:txBody>
      <dsp:txXfrm>
        <a:off x="0" y="2223230"/>
        <a:ext cx="1360437" cy="591684"/>
      </dsp:txXfrm>
    </dsp:sp>
    <dsp:sp modelId="{D8D403C5-C606-4716-BD26-78AADBE12A9A}">
      <dsp:nvSpPr>
        <dsp:cNvPr id="0" name=""/>
        <dsp:cNvSpPr/>
      </dsp:nvSpPr>
      <dsp:spPr>
        <a:xfrm rot="17550797">
          <a:off x="1005018" y="1975878"/>
          <a:ext cx="1151894" cy="22280"/>
        </a:xfrm>
        <a:custGeom>
          <a:avLst/>
          <a:gdLst/>
          <a:ahLst/>
          <a:cxnLst/>
          <a:rect l="0" t="0" r="0" b="0"/>
          <a:pathLst>
            <a:path>
              <a:moveTo>
                <a:pt x="0" y="11140"/>
              </a:moveTo>
              <a:lnTo>
                <a:pt x="1151894" y="1114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552168" y="1958221"/>
        <a:ext cx="57594" cy="57594"/>
      </dsp:txXfrm>
    </dsp:sp>
    <dsp:sp modelId="{894A2CDC-74B5-4D55-A8DA-9DE278C449A6}">
      <dsp:nvSpPr>
        <dsp:cNvPr id="0" name=""/>
        <dsp:cNvSpPr/>
      </dsp:nvSpPr>
      <dsp:spPr>
        <a:xfrm>
          <a:off x="1801495" y="1159121"/>
          <a:ext cx="1360437" cy="591684"/>
        </a:xfrm>
        <a:prstGeom prst="rect">
          <a:avLst/>
        </a:prstGeom>
        <a:solidFill>
          <a:schemeClr val="accent2"/>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Direct Entry</a:t>
          </a:r>
        </a:p>
      </dsp:txBody>
      <dsp:txXfrm>
        <a:off x="1801495" y="1159121"/>
        <a:ext cx="1360437" cy="591684"/>
      </dsp:txXfrm>
    </dsp:sp>
    <dsp:sp modelId="{C474433F-FD6A-41D8-97EB-25CFF93BEAEA}">
      <dsp:nvSpPr>
        <dsp:cNvPr id="0" name=""/>
        <dsp:cNvSpPr/>
      </dsp:nvSpPr>
      <dsp:spPr>
        <a:xfrm rot="18344983">
          <a:off x="2991971" y="1112050"/>
          <a:ext cx="817599" cy="22280"/>
        </a:xfrm>
        <a:custGeom>
          <a:avLst/>
          <a:gdLst/>
          <a:ahLst/>
          <a:cxnLst/>
          <a:rect l="0" t="0" r="0" b="0"/>
          <a:pathLst>
            <a:path>
              <a:moveTo>
                <a:pt x="0" y="11140"/>
              </a:moveTo>
              <a:lnTo>
                <a:pt x="817599" y="1114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380331" y="1102751"/>
        <a:ext cx="40879" cy="40879"/>
      </dsp:txXfrm>
    </dsp:sp>
    <dsp:sp modelId="{2EA36152-2133-4888-9875-941828111FBE}">
      <dsp:nvSpPr>
        <dsp:cNvPr id="0" name=""/>
        <dsp:cNvSpPr/>
      </dsp:nvSpPr>
      <dsp:spPr>
        <a:xfrm>
          <a:off x="3639611" y="495576"/>
          <a:ext cx="1354958" cy="591684"/>
        </a:xfrm>
        <a:prstGeom prst="rect">
          <a:avLst/>
        </a:prstGeom>
        <a:solidFill>
          <a:srgbClr val="9FB8CD">
            <a:alpha val="74118"/>
          </a:srgb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err="1">
              <a:solidFill>
                <a:schemeClr val="tx1"/>
              </a:solidFill>
            </a:rPr>
            <a:t>Foreign</a:t>
          </a:r>
          <a:r>
            <a:rPr lang="it-IT" sz="1300" kern="1200" dirty="0">
              <a:solidFill>
                <a:schemeClr val="tx1"/>
              </a:solidFill>
            </a:rPr>
            <a:t> </a:t>
          </a:r>
          <a:r>
            <a:rPr lang="it-IT" sz="1300" kern="1200" dirty="0" err="1">
              <a:solidFill>
                <a:schemeClr val="tx1"/>
              </a:solidFill>
            </a:rPr>
            <a:t>Corporates</a:t>
          </a:r>
          <a:endParaRPr lang="it-IT" sz="1300" kern="1200" dirty="0">
            <a:solidFill>
              <a:schemeClr val="tx1"/>
            </a:solidFill>
          </a:endParaRPr>
        </a:p>
      </dsp:txBody>
      <dsp:txXfrm>
        <a:off x="3639611" y="495576"/>
        <a:ext cx="1354958" cy="591684"/>
      </dsp:txXfrm>
    </dsp:sp>
    <dsp:sp modelId="{81D9BC6A-D3CA-4241-BE0B-4BC5245310D1}">
      <dsp:nvSpPr>
        <dsp:cNvPr id="0" name=""/>
        <dsp:cNvSpPr/>
      </dsp:nvSpPr>
      <dsp:spPr>
        <a:xfrm rot="3510563">
          <a:off x="2941661" y="1837068"/>
          <a:ext cx="922326" cy="22280"/>
        </a:xfrm>
        <a:custGeom>
          <a:avLst/>
          <a:gdLst/>
          <a:ahLst/>
          <a:cxnLst/>
          <a:rect l="0" t="0" r="0" b="0"/>
          <a:pathLst>
            <a:path>
              <a:moveTo>
                <a:pt x="0" y="11140"/>
              </a:moveTo>
              <a:lnTo>
                <a:pt x="922326" y="1114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379766" y="1825150"/>
        <a:ext cx="46116" cy="46116"/>
      </dsp:txXfrm>
    </dsp:sp>
    <dsp:sp modelId="{0406B80D-03A5-433F-AC2B-CB133B953810}">
      <dsp:nvSpPr>
        <dsp:cNvPr id="0" name=""/>
        <dsp:cNvSpPr/>
      </dsp:nvSpPr>
      <dsp:spPr>
        <a:xfrm>
          <a:off x="3643717" y="1945612"/>
          <a:ext cx="1360437" cy="591684"/>
        </a:xfrm>
        <a:prstGeom prst="rect">
          <a:avLst/>
        </a:prstGeom>
        <a:solidFill>
          <a:srgbClr val="9FB8CD">
            <a:alpha val="74118"/>
          </a:srgb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err="1">
              <a:solidFill>
                <a:schemeClr val="tx1"/>
              </a:solidFill>
            </a:rPr>
            <a:t>Indian</a:t>
          </a:r>
          <a:r>
            <a:rPr lang="it-IT" sz="1300" kern="1200" dirty="0">
              <a:solidFill>
                <a:schemeClr val="tx1"/>
              </a:solidFill>
            </a:rPr>
            <a:t> </a:t>
          </a:r>
          <a:r>
            <a:rPr lang="it-IT" sz="1300" kern="1200" dirty="0" err="1">
              <a:solidFill>
                <a:schemeClr val="tx1"/>
              </a:solidFill>
            </a:rPr>
            <a:t>Corporates</a:t>
          </a:r>
          <a:endParaRPr lang="it-IT" sz="1300" kern="1200" dirty="0">
            <a:solidFill>
              <a:schemeClr val="tx1"/>
            </a:solidFill>
          </a:endParaRPr>
        </a:p>
      </dsp:txBody>
      <dsp:txXfrm>
        <a:off x="3643717" y="1945612"/>
        <a:ext cx="1360437" cy="591684"/>
      </dsp:txXfrm>
    </dsp:sp>
    <dsp:sp modelId="{ACD54ED3-8C6F-452F-A5B7-3AC50E8B5E11}">
      <dsp:nvSpPr>
        <dsp:cNvPr id="0" name=""/>
        <dsp:cNvSpPr/>
      </dsp:nvSpPr>
      <dsp:spPr>
        <a:xfrm rot="4201470">
          <a:off x="908683" y="3152810"/>
          <a:ext cx="1372314" cy="22280"/>
        </a:xfrm>
        <a:custGeom>
          <a:avLst/>
          <a:gdLst/>
          <a:ahLst/>
          <a:cxnLst/>
          <a:rect l="0" t="0" r="0" b="0"/>
          <a:pathLst>
            <a:path>
              <a:moveTo>
                <a:pt x="0" y="11140"/>
              </a:moveTo>
              <a:lnTo>
                <a:pt x="1372314" y="1114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560533" y="3129642"/>
        <a:ext cx="68615" cy="68615"/>
      </dsp:txXfrm>
    </dsp:sp>
    <dsp:sp modelId="{814CDCCA-27AF-4036-8A5E-6B9EEF1D4E7B}">
      <dsp:nvSpPr>
        <dsp:cNvPr id="0" name=""/>
        <dsp:cNvSpPr/>
      </dsp:nvSpPr>
      <dsp:spPr>
        <a:xfrm>
          <a:off x="1829245" y="3512985"/>
          <a:ext cx="1360437" cy="591684"/>
        </a:xfrm>
        <a:prstGeom prst="rect">
          <a:avLst/>
        </a:prstGeom>
        <a:solidFill>
          <a:schemeClr val="accent2"/>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err="1">
              <a:solidFill>
                <a:schemeClr val="tx1"/>
              </a:solidFill>
            </a:rPr>
            <a:t>Indirect</a:t>
          </a:r>
          <a:r>
            <a:rPr lang="it-IT" sz="1300" kern="1200" dirty="0">
              <a:solidFill>
                <a:schemeClr val="tx1"/>
              </a:solidFill>
            </a:rPr>
            <a:t> Entry</a:t>
          </a:r>
        </a:p>
      </dsp:txBody>
      <dsp:txXfrm>
        <a:off x="1829245" y="3512985"/>
        <a:ext cx="1360437" cy="591684"/>
      </dsp:txXfrm>
    </dsp:sp>
    <dsp:sp modelId="{7C30CB70-975E-4C9A-B9A7-5D058A97744C}">
      <dsp:nvSpPr>
        <dsp:cNvPr id="0" name=""/>
        <dsp:cNvSpPr/>
      </dsp:nvSpPr>
      <dsp:spPr>
        <a:xfrm rot="18295739">
          <a:off x="3020204" y="3472616"/>
          <a:ext cx="792990" cy="22280"/>
        </a:xfrm>
        <a:custGeom>
          <a:avLst/>
          <a:gdLst/>
          <a:ahLst/>
          <a:cxnLst/>
          <a:rect l="0" t="0" r="0" b="0"/>
          <a:pathLst>
            <a:path>
              <a:moveTo>
                <a:pt x="0" y="11140"/>
              </a:moveTo>
              <a:lnTo>
                <a:pt x="792990" y="1114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396875" y="3463931"/>
        <a:ext cx="39649" cy="39649"/>
      </dsp:txXfrm>
    </dsp:sp>
    <dsp:sp modelId="{49A3D694-2F8F-41F5-ACEA-EEBD842F9CAD}">
      <dsp:nvSpPr>
        <dsp:cNvPr id="0" name=""/>
        <dsp:cNvSpPr/>
      </dsp:nvSpPr>
      <dsp:spPr>
        <a:xfrm>
          <a:off x="3643717" y="2862842"/>
          <a:ext cx="1360437" cy="591684"/>
        </a:xfrm>
        <a:prstGeom prst="rect">
          <a:avLst/>
        </a:prstGeom>
        <a:solidFill>
          <a:srgbClr val="9FB8CD">
            <a:alpha val="74118"/>
          </a:srgb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err="1">
              <a:solidFill>
                <a:schemeClr val="tx1"/>
              </a:solidFill>
            </a:rPr>
            <a:t>Importer</a:t>
          </a:r>
          <a:endParaRPr lang="it-IT" sz="1300" kern="1200" dirty="0">
            <a:solidFill>
              <a:schemeClr val="tx1"/>
            </a:solidFill>
          </a:endParaRPr>
        </a:p>
      </dsp:txBody>
      <dsp:txXfrm>
        <a:off x="3643717" y="2862842"/>
        <a:ext cx="1360437" cy="591684"/>
      </dsp:txXfrm>
    </dsp:sp>
    <dsp:sp modelId="{62EC442B-F500-41A7-A897-9370FBDC6DE1}">
      <dsp:nvSpPr>
        <dsp:cNvPr id="0" name=""/>
        <dsp:cNvSpPr/>
      </dsp:nvSpPr>
      <dsp:spPr>
        <a:xfrm rot="21582080">
          <a:off x="3189679" y="3796504"/>
          <a:ext cx="454041" cy="22280"/>
        </a:xfrm>
        <a:custGeom>
          <a:avLst/>
          <a:gdLst/>
          <a:ahLst/>
          <a:cxnLst/>
          <a:rect l="0" t="0" r="0" b="0"/>
          <a:pathLst>
            <a:path>
              <a:moveTo>
                <a:pt x="0" y="11140"/>
              </a:moveTo>
              <a:lnTo>
                <a:pt x="454041" y="1114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405348" y="3796293"/>
        <a:ext cx="22702" cy="22702"/>
      </dsp:txXfrm>
    </dsp:sp>
    <dsp:sp modelId="{82013544-C847-4C11-AE0F-2C1332E9321D}">
      <dsp:nvSpPr>
        <dsp:cNvPr id="0" name=""/>
        <dsp:cNvSpPr/>
      </dsp:nvSpPr>
      <dsp:spPr>
        <a:xfrm>
          <a:off x="3643717" y="3510618"/>
          <a:ext cx="1360437" cy="591684"/>
        </a:xfrm>
        <a:prstGeom prst="rect">
          <a:avLst/>
        </a:prstGeom>
        <a:solidFill>
          <a:srgbClr val="9FB8CD">
            <a:alpha val="74118"/>
          </a:srgb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Franchisee</a:t>
          </a:r>
        </a:p>
      </dsp:txBody>
      <dsp:txXfrm>
        <a:off x="3643717" y="3510618"/>
        <a:ext cx="1360437" cy="591684"/>
      </dsp:txXfrm>
    </dsp:sp>
    <dsp:sp modelId="{962E2774-BFCF-40AC-B31D-8BC1E5E46DA7}">
      <dsp:nvSpPr>
        <dsp:cNvPr id="0" name=""/>
        <dsp:cNvSpPr/>
      </dsp:nvSpPr>
      <dsp:spPr>
        <a:xfrm rot="3365562">
          <a:off x="3009749" y="4135432"/>
          <a:ext cx="813900" cy="22280"/>
        </a:xfrm>
        <a:custGeom>
          <a:avLst/>
          <a:gdLst/>
          <a:ahLst/>
          <a:cxnLst/>
          <a:rect l="0" t="0" r="0" b="0"/>
          <a:pathLst>
            <a:path>
              <a:moveTo>
                <a:pt x="0" y="11140"/>
              </a:moveTo>
              <a:lnTo>
                <a:pt x="813900" y="1114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396352" y="4126225"/>
        <a:ext cx="40695" cy="40695"/>
      </dsp:txXfrm>
    </dsp:sp>
    <dsp:sp modelId="{28F91F0E-0B6A-4E38-8D05-B8E0440AFB43}">
      <dsp:nvSpPr>
        <dsp:cNvPr id="0" name=""/>
        <dsp:cNvSpPr/>
      </dsp:nvSpPr>
      <dsp:spPr>
        <a:xfrm>
          <a:off x="3643717" y="4188475"/>
          <a:ext cx="1360437" cy="591684"/>
        </a:xfrm>
        <a:prstGeom prst="rect">
          <a:avLst/>
        </a:prstGeom>
        <a:solidFill>
          <a:srgbClr val="9FB8CD">
            <a:alpha val="74118"/>
          </a:srgb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solidFill>
                <a:schemeClr val="tx1"/>
              </a:solidFill>
            </a:rPr>
            <a:t>C&amp;F Agent</a:t>
          </a:r>
        </a:p>
      </dsp:txBody>
      <dsp:txXfrm>
        <a:off x="3643717" y="4188475"/>
        <a:ext cx="1360437" cy="591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866AE-3E9B-4B97-B763-64EEF006FE04}">
      <dsp:nvSpPr>
        <dsp:cNvPr id="0" name=""/>
        <dsp:cNvSpPr/>
      </dsp:nvSpPr>
      <dsp:spPr>
        <a:xfrm>
          <a:off x="4044822" y="336664"/>
          <a:ext cx="4503365" cy="4503365"/>
        </a:xfrm>
        <a:prstGeom prst="blockArc">
          <a:avLst>
            <a:gd name="adj1" fmla="val 14198625"/>
            <a:gd name="adj2" fmla="val 16161899"/>
            <a:gd name="adj3" fmla="val 2310"/>
          </a:avLst>
        </a:prstGeom>
        <a:solidFill>
          <a:schemeClr val="accent2">
            <a:shade val="90000"/>
            <a:hueOff val="99836"/>
            <a:satOff val="513"/>
            <a:lumOff val="193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D792BF-B793-4B02-A979-227989A86A3F}">
      <dsp:nvSpPr>
        <dsp:cNvPr id="0" name=""/>
        <dsp:cNvSpPr/>
      </dsp:nvSpPr>
      <dsp:spPr>
        <a:xfrm>
          <a:off x="3901536" y="423440"/>
          <a:ext cx="4503365" cy="4503365"/>
        </a:xfrm>
        <a:prstGeom prst="blockArc">
          <a:avLst>
            <a:gd name="adj1" fmla="val 12737804"/>
            <a:gd name="adj2" fmla="val 14457427"/>
            <a:gd name="adj3" fmla="val 2310"/>
          </a:avLst>
        </a:prstGeom>
        <a:solidFill>
          <a:schemeClr val="accent2">
            <a:shade val="90000"/>
            <a:hueOff val="90760"/>
            <a:satOff val="466"/>
            <a:lumOff val="176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70CFAB-A127-4FF2-B9B7-719065F7A0C8}">
      <dsp:nvSpPr>
        <dsp:cNvPr id="0" name=""/>
        <dsp:cNvSpPr/>
      </dsp:nvSpPr>
      <dsp:spPr>
        <a:xfrm>
          <a:off x="3986282" y="277379"/>
          <a:ext cx="4503365" cy="4503365"/>
        </a:xfrm>
        <a:prstGeom prst="blockArc">
          <a:avLst>
            <a:gd name="adj1" fmla="val 10795579"/>
            <a:gd name="adj2" fmla="val 12476913"/>
            <a:gd name="adj3" fmla="val 2310"/>
          </a:avLst>
        </a:prstGeom>
        <a:solidFill>
          <a:schemeClr val="accent2">
            <a:shade val="90000"/>
            <a:hueOff val="81684"/>
            <a:satOff val="420"/>
            <a:lumOff val="158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06052-1FC9-45EA-B451-00B9E303256B}">
      <dsp:nvSpPr>
        <dsp:cNvPr id="0" name=""/>
        <dsp:cNvSpPr/>
      </dsp:nvSpPr>
      <dsp:spPr>
        <a:xfrm>
          <a:off x="3985821" y="325597"/>
          <a:ext cx="4503365" cy="4503365"/>
        </a:xfrm>
        <a:prstGeom prst="blockArc">
          <a:avLst>
            <a:gd name="adj1" fmla="val 9165447"/>
            <a:gd name="adj2" fmla="val 10870062"/>
            <a:gd name="adj3" fmla="val 2310"/>
          </a:avLst>
        </a:prstGeom>
        <a:solidFill>
          <a:schemeClr val="accent2">
            <a:shade val="90000"/>
            <a:hueOff val="72608"/>
            <a:satOff val="373"/>
            <a:lumOff val="140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9720E3-B03F-4F04-AA13-8A17D97A6455}">
      <dsp:nvSpPr>
        <dsp:cNvPr id="0" name=""/>
        <dsp:cNvSpPr/>
      </dsp:nvSpPr>
      <dsp:spPr>
        <a:xfrm>
          <a:off x="3937541" y="236835"/>
          <a:ext cx="4503365" cy="4503365"/>
        </a:xfrm>
        <a:prstGeom prst="blockArc">
          <a:avLst>
            <a:gd name="adj1" fmla="val 7243934"/>
            <a:gd name="adj2" fmla="val 9009364"/>
            <a:gd name="adj3" fmla="val 2310"/>
          </a:avLst>
        </a:prstGeom>
        <a:solidFill>
          <a:schemeClr val="accent2">
            <a:shade val="90000"/>
            <a:hueOff val="63532"/>
            <a:satOff val="326"/>
            <a:lumOff val="123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F68068-FBB3-4C1E-B731-C0BD03696325}">
      <dsp:nvSpPr>
        <dsp:cNvPr id="0" name=""/>
        <dsp:cNvSpPr/>
      </dsp:nvSpPr>
      <dsp:spPr>
        <a:xfrm>
          <a:off x="4065681" y="319076"/>
          <a:ext cx="4503365" cy="4503365"/>
        </a:xfrm>
        <a:prstGeom prst="blockArc">
          <a:avLst>
            <a:gd name="adj1" fmla="val 5567009"/>
            <a:gd name="adj2" fmla="val 7479160"/>
            <a:gd name="adj3" fmla="val 2310"/>
          </a:avLst>
        </a:prstGeom>
        <a:solidFill>
          <a:schemeClr val="accent2">
            <a:shade val="90000"/>
            <a:hueOff val="54456"/>
            <a:satOff val="280"/>
            <a:lumOff val="105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DA7FCE-A2B3-493A-B6E1-A3C925E855D0}">
      <dsp:nvSpPr>
        <dsp:cNvPr id="0" name=""/>
        <dsp:cNvSpPr/>
      </dsp:nvSpPr>
      <dsp:spPr>
        <a:xfrm>
          <a:off x="3972499" y="316500"/>
          <a:ext cx="4503365" cy="4503365"/>
        </a:xfrm>
        <a:prstGeom prst="blockArc">
          <a:avLst>
            <a:gd name="adj1" fmla="val 3455693"/>
            <a:gd name="adj2" fmla="val 5423016"/>
            <a:gd name="adj3" fmla="val 2310"/>
          </a:avLst>
        </a:prstGeom>
        <a:solidFill>
          <a:schemeClr val="accent2">
            <a:shade val="90000"/>
            <a:hueOff val="45380"/>
            <a:satOff val="233"/>
            <a:lumOff val="88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2985C1-00A5-42C7-BB8E-F1741B61C4FC}">
      <dsp:nvSpPr>
        <dsp:cNvPr id="0" name=""/>
        <dsp:cNvSpPr/>
      </dsp:nvSpPr>
      <dsp:spPr>
        <a:xfrm>
          <a:off x="4022484" y="285689"/>
          <a:ext cx="4503365" cy="4503365"/>
        </a:xfrm>
        <a:prstGeom prst="blockArc">
          <a:avLst>
            <a:gd name="adj1" fmla="val 1734730"/>
            <a:gd name="adj2" fmla="val 3546391"/>
            <a:gd name="adj3" fmla="val 2310"/>
          </a:avLst>
        </a:prstGeom>
        <a:solidFill>
          <a:schemeClr val="accent2">
            <a:shade val="90000"/>
            <a:hueOff val="36304"/>
            <a:satOff val="187"/>
            <a:lumOff val="70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D230EC-7B53-4BDC-9F68-C51211693FA0}">
      <dsp:nvSpPr>
        <dsp:cNvPr id="0" name=""/>
        <dsp:cNvSpPr/>
      </dsp:nvSpPr>
      <dsp:spPr>
        <a:xfrm>
          <a:off x="3989554" y="347597"/>
          <a:ext cx="4503365" cy="4503365"/>
        </a:xfrm>
        <a:prstGeom prst="blockArc">
          <a:avLst>
            <a:gd name="adj1" fmla="val 21583324"/>
            <a:gd name="adj2" fmla="val 1626417"/>
            <a:gd name="adj3" fmla="val 2310"/>
          </a:avLst>
        </a:prstGeom>
        <a:solidFill>
          <a:schemeClr val="accent2">
            <a:shade val="90000"/>
            <a:hueOff val="27228"/>
            <a:satOff val="140"/>
            <a:lumOff val="52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26A71-415D-4872-8CF7-88B23EEA8E6D}">
      <dsp:nvSpPr>
        <dsp:cNvPr id="0" name=""/>
        <dsp:cNvSpPr/>
      </dsp:nvSpPr>
      <dsp:spPr>
        <a:xfrm>
          <a:off x="3996372" y="162385"/>
          <a:ext cx="4503365" cy="4503365"/>
        </a:xfrm>
        <a:prstGeom prst="blockArc">
          <a:avLst>
            <a:gd name="adj1" fmla="val 20221110"/>
            <a:gd name="adj2" fmla="val 269677"/>
            <a:gd name="adj3" fmla="val 2310"/>
          </a:avLst>
        </a:prstGeom>
        <a:solidFill>
          <a:schemeClr val="accent2">
            <a:shade val="90000"/>
            <a:hueOff val="18152"/>
            <a:satOff val="93"/>
            <a:lumOff val="35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75D8FA-6367-4B4D-A2EF-98D1CD40B121}">
      <dsp:nvSpPr>
        <dsp:cNvPr id="0" name=""/>
        <dsp:cNvSpPr/>
      </dsp:nvSpPr>
      <dsp:spPr>
        <a:xfrm>
          <a:off x="4080764" y="339277"/>
          <a:ext cx="4503365" cy="4503365"/>
        </a:xfrm>
        <a:prstGeom prst="blockArc">
          <a:avLst>
            <a:gd name="adj1" fmla="val 18119843"/>
            <a:gd name="adj2" fmla="val 19918287"/>
            <a:gd name="adj3" fmla="val 2310"/>
          </a:avLst>
        </a:prstGeom>
        <a:solidFill>
          <a:schemeClr val="accent2">
            <a:shade val="90000"/>
            <a:hueOff val="9076"/>
            <a:satOff val="47"/>
            <a:lumOff val="17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99483-A160-4248-A46C-EEC1A9D51E7C}">
      <dsp:nvSpPr>
        <dsp:cNvPr id="0" name=""/>
        <dsp:cNvSpPr/>
      </dsp:nvSpPr>
      <dsp:spPr>
        <a:xfrm>
          <a:off x="4075708" y="336108"/>
          <a:ext cx="4503365" cy="4503365"/>
        </a:xfrm>
        <a:prstGeom prst="blockArc">
          <a:avLst>
            <a:gd name="adj1" fmla="val 16114186"/>
            <a:gd name="adj2" fmla="val 18129060"/>
            <a:gd name="adj3" fmla="val 231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7C31A-F9F7-46DC-8137-47C616E7A911}">
      <dsp:nvSpPr>
        <dsp:cNvPr id="0" name=""/>
        <dsp:cNvSpPr/>
      </dsp:nvSpPr>
      <dsp:spPr>
        <a:xfrm>
          <a:off x="4907295" y="1472235"/>
          <a:ext cx="2667831" cy="2232498"/>
        </a:xfrm>
        <a:prstGeom prst="ellipse">
          <a:avLst/>
        </a:prstGeom>
        <a:solidFill>
          <a:schemeClr val="accent1">
            <a:lumMod val="75000"/>
            <a:alpha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ADVANTAGES</a:t>
          </a:r>
        </a:p>
      </dsp:txBody>
      <dsp:txXfrm>
        <a:off x="5297990" y="1799177"/>
        <a:ext cx="1886441" cy="1578614"/>
      </dsp:txXfrm>
    </dsp:sp>
    <dsp:sp modelId="{457EFBAE-405A-4B1B-B96A-9D7FD804334E}">
      <dsp:nvSpPr>
        <dsp:cNvPr id="0" name=""/>
        <dsp:cNvSpPr/>
      </dsp:nvSpPr>
      <dsp:spPr>
        <a:xfrm>
          <a:off x="5647266" y="-126726"/>
          <a:ext cx="1249146" cy="979062"/>
        </a:xfrm>
        <a:prstGeom prst="ellipse">
          <a:avLst/>
        </a:prstGeom>
        <a:solidFill>
          <a:schemeClr val="accent3">
            <a:alpha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Favorable FDI Policy</a:t>
          </a:r>
        </a:p>
      </dsp:txBody>
      <dsp:txXfrm>
        <a:off x="5830199" y="16654"/>
        <a:ext cx="883280" cy="692302"/>
      </dsp:txXfrm>
    </dsp:sp>
    <dsp:sp modelId="{979565E6-B390-4C08-A1F6-2AA1C48CD068}">
      <dsp:nvSpPr>
        <dsp:cNvPr id="0" name=""/>
        <dsp:cNvSpPr/>
      </dsp:nvSpPr>
      <dsp:spPr>
        <a:xfrm>
          <a:off x="6887219" y="213891"/>
          <a:ext cx="1249146" cy="979062"/>
        </a:xfrm>
        <a:prstGeom prst="ellipse">
          <a:avLst/>
        </a:prstGeom>
        <a:solidFill>
          <a:schemeClr val="accent2">
            <a:alpha val="90000"/>
            <a:hueOff val="0"/>
            <a:satOff val="0"/>
            <a:lumOff val="0"/>
            <a:alphaOff val="-3636"/>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Lower Costs of Production</a:t>
          </a:r>
        </a:p>
      </dsp:txBody>
      <dsp:txXfrm>
        <a:off x="7070152" y="357271"/>
        <a:ext cx="883280" cy="692302"/>
      </dsp:txXfrm>
    </dsp:sp>
    <dsp:sp modelId="{564AB87F-6E8F-45BD-B7C3-2364FFD47346}">
      <dsp:nvSpPr>
        <dsp:cNvPr id="0" name=""/>
        <dsp:cNvSpPr/>
      </dsp:nvSpPr>
      <dsp:spPr>
        <a:xfrm>
          <a:off x="7672512" y="1055556"/>
          <a:ext cx="1249146" cy="979062"/>
        </a:xfrm>
        <a:prstGeom prst="ellipse">
          <a:avLst/>
        </a:prstGeom>
        <a:solidFill>
          <a:schemeClr val="accent2">
            <a:alpha val="90000"/>
            <a:hueOff val="0"/>
            <a:satOff val="0"/>
            <a:lumOff val="0"/>
            <a:alphaOff val="-727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Strong Economic Relations</a:t>
          </a:r>
        </a:p>
      </dsp:txBody>
      <dsp:txXfrm>
        <a:off x="7855445" y="1198936"/>
        <a:ext cx="883280" cy="692302"/>
      </dsp:txXfrm>
    </dsp:sp>
    <dsp:sp modelId="{04DA3897-72FE-4A31-8212-34DFF775A7C1}">
      <dsp:nvSpPr>
        <dsp:cNvPr id="0" name=""/>
        <dsp:cNvSpPr/>
      </dsp:nvSpPr>
      <dsp:spPr>
        <a:xfrm>
          <a:off x="7842318" y="2098953"/>
          <a:ext cx="1249146" cy="979062"/>
        </a:xfrm>
        <a:prstGeom prst="ellipse">
          <a:avLst/>
        </a:prstGeom>
        <a:solidFill>
          <a:schemeClr val="accent2">
            <a:alpha val="90000"/>
            <a:hueOff val="0"/>
            <a:satOff val="0"/>
            <a:lumOff val="0"/>
            <a:alphaOff val="-10909"/>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Stable Political and Legal Systems</a:t>
          </a:r>
        </a:p>
      </dsp:txBody>
      <dsp:txXfrm>
        <a:off x="8025251" y="2242333"/>
        <a:ext cx="883280" cy="692302"/>
      </dsp:txXfrm>
    </dsp:sp>
    <dsp:sp modelId="{B7CA00BB-2102-4A9E-9D41-E46640EA6AD6}">
      <dsp:nvSpPr>
        <dsp:cNvPr id="0" name=""/>
        <dsp:cNvSpPr/>
      </dsp:nvSpPr>
      <dsp:spPr>
        <a:xfrm>
          <a:off x="7597870" y="3123887"/>
          <a:ext cx="1249146" cy="979062"/>
        </a:xfrm>
        <a:prstGeom prst="ellipse">
          <a:avLst/>
        </a:prstGeom>
        <a:solidFill>
          <a:schemeClr val="accent2">
            <a:alpha val="90000"/>
            <a:hueOff val="0"/>
            <a:satOff val="0"/>
            <a:lumOff val="0"/>
            <a:alphaOff val="-14545"/>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Knowledge Oriented Manpower</a:t>
          </a:r>
        </a:p>
      </dsp:txBody>
      <dsp:txXfrm>
        <a:off x="7780803" y="3267267"/>
        <a:ext cx="883280" cy="692302"/>
      </dsp:txXfrm>
    </dsp:sp>
    <dsp:sp modelId="{C6109758-DE9D-46A2-88E8-E4438917D853}">
      <dsp:nvSpPr>
        <dsp:cNvPr id="0" name=""/>
        <dsp:cNvSpPr/>
      </dsp:nvSpPr>
      <dsp:spPr>
        <a:xfrm>
          <a:off x="6792356" y="3957749"/>
          <a:ext cx="1249146" cy="979062"/>
        </a:xfrm>
        <a:prstGeom prst="ellipse">
          <a:avLst/>
        </a:prstGeom>
        <a:solidFill>
          <a:schemeClr val="accent3">
            <a:alpha val="71818"/>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Large Consumer Base</a:t>
          </a:r>
        </a:p>
      </dsp:txBody>
      <dsp:txXfrm>
        <a:off x="6975289" y="4101129"/>
        <a:ext cx="883280" cy="692302"/>
      </dsp:txXfrm>
    </dsp:sp>
    <dsp:sp modelId="{7F65CBFC-5ED2-464C-956D-C62075F7E398}">
      <dsp:nvSpPr>
        <dsp:cNvPr id="0" name=""/>
        <dsp:cNvSpPr/>
      </dsp:nvSpPr>
      <dsp:spPr>
        <a:xfrm>
          <a:off x="5584708" y="4304282"/>
          <a:ext cx="1249146" cy="979062"/>
        </a:xfrm>
        <a:prstGeom prst="ellipse">
          <a:avLst/>
        </a:prstGeom>
        <a:solidFill>
          <a:schemeClr val="accent2">
            <a:alpha val="90000"/>
            <a:hueOff val="0"/>
            <a:satOff val="0"/>
            <a:lumOff val="0"/>
            <a:alphaOff val="-21818"/>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Increases in Disposable Income and Changing Taste</a:t>
          </a:r>
        </a:p>
      </dsp:txBody>
      <dsp:txXfrm>
        <a:off x="5767641" y="4447662"/>
        <a:ext cx="883280" cy="692302"/>
      </dsp:txXfrm>
    </dsp:sp>
    <dsp:sp modelId="{53B12DF0-759F-4292-A4A7-AF5C033D8404}">
      <dsp:nvSpPr>
        <dsp:cNvPr id="0" name=""/>
        <dsp:cNvSpPr/>
      </dsp:nvSpPr>
      <dsp:spPr>
        <a:xfrm>
          <a:off x="4427269" y="3912103"/>
          <a:ext cx="1249146" cy="979062"/>
        </a:xfrm>
        <a:prstGeom prst="ellipse">
          <a:avLst/>
        </a:prstGeom>
        <a:solidFill>
          <a:schemeClr val="accent2">
            <a:alpha val="90000"/>
            <a:hueOff val="0"/>
            <a:satOff val="0"/>
            <a:lumOff val="0"/>
            <a:alphaOff val="-25455"/>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Demographics: Rising Middle Class &amp; Higher Class Consumers</a:t>
          </a:r>
        </a:p>
      </dsp:txBody>
      <dsp:txXfrm>
        <a:off x="4610202" y="4055483"/>
        <a:ext cx="883280" cy="692302"/>
      </dsp:txXfrm>
    </dsp:sp>
    <dsp:sp modelId="{D8860B29-18FF-401A-B792-9627F02D4ED6}">
      <dsp:nvSpPr>
        <dsp:cNvPr id="0" name=""/>
        <dsp:cNvSpPr/>
      </dsp:nvSpPr>
      <dsp:spPr>
        <a:xfrm>
          <a:off x="3581836" y="3093651"/>
          <a:ext cx="1353735" cy="1004906"/>
        </a:xfrm>
        <a:prstGeom prst="ellipse">
          <a:avLst/>
        </a:prstGeom>
        <a:solidFill>
          <a:schemeClr val="accent2">
            <a:alpha val="90000"/>
            <a:hueOff val="0"/>
            <a:satOff val="0"/>
            <a:lumOff val="0"/>
            <a:alphaOff val="-29091"/>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Macroeconomic Stability</a:t>
          </a:r>
        </a:p>
      </dsp:txBody>
      <dsp:txXfrm>
        <a:off x="3780086" y="3240816"/>
        <a:ext cx="957235" cy="710576"/>
      </dsp:txXfrm>
    </dsp:sp>
    <dsp:sp modelId="{497C1B3C-BE53-4011-A7D7-C663737CCFB1}">
      <dsp:nvSpPr>
        <dsp:cNvPr id="0" name=""/>
        <dsp:cNvSpPr/>
      </dsp:nvSpPr>
      <dsp:spPr>
        <a:xfrm>
          <a:off x="3372881" y="2016549"/>
          <a:ext cx="1278811" cy="1030750"/>
        </a:xfrm>
        <a:prstGeom prst="ellipse">
          <a:avLst/>
        </a:prstGeom>
        <a:solidFill>
          <a:schemeClr val="accent3">
            <a:alpha val="5727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noProof="0" dirty="0">
              <a:solidFill>
                <a:schemeClr val="tx1"/>
              </a:solidFill>
            </a:rPr>
            <a:t>Need for Technological Advancement </a:t>
          </a:r>
        </a:p>
      </dsp:txBody>
      <dsp:txXfrm>
        <a:off x="3560159" y="2167499"/>
        <a:ext cx="904255" cy="728850"/>
      </dsp:txXfrm>
    </dsp:sp>
    <dsp:sp modelId="{CE346FCC-EE2F-45A9-B324-BE33E3C9D19C}">
      <dsp:nvSpPr>
        <dsp:cNvPr id="0" name=""/>
        <dsp:cNvSpPr/>
      </dsp:nvSpPr>
      <dsp:spPr>
        <a:xfrm>
          <a:off x="3647295" y="996402"/>
          <a:ext cx="1249146" cy="979062"/>
        </a:xfrm>
        <a:prstGeom prst="ellipse">
          <a:avLst/>
        </a:prstGeom>
        <a:solidFill>
          <a:schemeClr val="accent2">
            <a:alpha val="90000"/>
            <a:hueOff val="0"/>
            <a:satOff val="0"/>
            <a:lumOff val="0"/>
            <a:alphaOff val="-36364"/>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Untapped Sectors</a:t>
          </a:r>
        </a:p>
        <a:p>
          <a:pPr marL="0" lvl="0" indent="0" algn="ctr" defTabSz="488950">
            <a:lnSpc>
              <a:spcPct val="90000"/>
            </a:lnSpc>
            <a:spcBef>
              <a:spcPct val="0"/>
            </a:spcBef>
            <a:spcAft>
              <a:spcPct val="35000"/>
            </a:spcAft>
            <a:buNone/>
          </a:pPr>
          <a:endParaRPr lang="it-IT" sz="1100" kern="1200" dirty="0">
            <a:solidFill>
              <a:schemeClr val="tx1"/>
            </a:solidFill>
            <a:latin typeface="+mn-lt"/>
          </a:endParaRPr>
        </a:p>
      </dsp:txBody>
      <dsp:txXfrm>
        <a:off x="3830228" y="1139782"/>
        <a:ext cx="883280" cy="692302"/>
      </dsp:txXfrm>
    </dsp:sp>
    <dsp:sp modelId="{B33C8413-56F2-4397-A1D7-B9D3EAE26303}">
      <dsp:nvSpPr>
        <dsp:cNvPr id="0" name=""/>
        <dsp:cNvSpPr/>
      </dsp:nvSpPr>
      <dsp:spPr>
        <a:xfrm>
          <a:off x="4448157" y="239777"/>
          <a:ext cx="1249146" cy="979062"/>
        </a:xfrm>
        <a:prstGeom prst="ellipse">
          <a:avLst/>
        </a:prstGeom>
        <a:solidFill>
          <a:schemeClr val="accent3">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Government Initiatives «Make in India»</a:t>
          </a:r>
        </a:p>
      </dsp:txBody>
      <dsp:txXfrm>
        <a:off x="4631090" y="383157"/>
        <a:ext cx="883280" cy="692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866AE-3E9B-4B97-B763-64EEF006FE04}">
      <dsp:nvSpPr>
        <dsp:cNvPr id="0" name=""/>
        <dsp:cNvSpPr/>
      </dsp:nvSpPr>
      <dsp:spPr>
        <a:xfrm>
          <a:off x="3858961" y="429913"/>
          <a:ext cx="4430334" cy="4430334"/>
        </a:xfrm>
        <a:prstGeom prst="blockArc">
          <a:avLst>
            <a:gd name="adj1" fmla="val 13782702"/>
            <a:gd name="adj2" fmla="val 16515439"/>
            <a:gd name="adj3" fmla="val 3065"/>
          </a:avLst>
        </a:prstGeom>
        <a:solidFill>
          <a:schemeClr val="accent2">
            <a:shade val="90000"/>
            <a:hueOff val="99836"/>
            <a:satOff val="513"/>
            <a:lumOff val="193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06052-1FC9-45EA-B451-00B9E303256B}">
      <dsp:nvSpPr>
        <dsp:cNvPr id="0" name=""/>
        <dsp:cNvSpPr/>
      </dsp:nvSpPr>
      <dsp:spPr>
        <a:xfrm>
          <a:off x="3868244" y="421999"/>
          <a:ext cx="4430334" cy="4430334"/>
        </a:xfrm>
        <a:prstGeom prst="blockArc">
          <a:avLst>
            <a:gd name="adj1" fmla="val 11244370"/>
            <a:gd name="adj2" fmla="val 13763477"/>
            <a:gd name="adj3" fmla="val 3065"/>
          </a:avLst>
        </a:prstGeom>
        <a:solidFill>
          <a:schemeClr val="accent2">
            <a:shade val="90000"/>
            <a:hueOff val="87357"/>
            <a:satOff val="449"/>
            <a:lumOff val="169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9720E3-B03F-4F04-AA13-8A17D97A6455}">
      <dsp:nvSpPr>
        <dsp:cNvPr id="0" name=""/>
        <dsp:cNvSpPr/>
      </dsp:nvSpPr>
      <dsp:spPr>
        <a:xfrm>
          <a:off x="3878296" y="329158"/>
          <a:ext cx="4430334" cy="4430334"/>
        </a:xfrm>
        <a:prstGeom prst="blockArc">
          <a:avLst>
            <a:gd name="adj1" fmla="val 8881290"/>
            <a:gd name="adj2" fmla="val 11097180"/>
            <a:gd name="adj3" fmla="val 3065"/>
          </a:avLst>
        </a:prstGeom>
        <a:solidFill>
          <a:schemeClr val="accent2">
            <a:shade val="90000"/>
            <a:hueOff val="74877"/>
            <a:satOff val="385"/>
            <a:lumOff val="145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F68068-FBB3-4C1E-B731-C0BD03696325}">
      <dsp:nvSpPr>
        <dsp:cNvPr id="0" name=""/>
        <dsp:cNvSpPr/>
      </dsp:nvSpPr>
      <dsp:spPr>
        <a:xfrm>
          <a:off x="3908632" y="379229"/>
          <a:ext cx="4430334" cy="4430334"/>
        </a:xfrm>
        <a:prstGeom prst="blockArc">
          <a:avLst>
            <a:gd name="adj1" fmla="val 6470292"/>
            <a:gd name="adj2" fmla="val 8973561"/>
            <a:gd name="adj3" fmla="val 3065"/>
          </a:avLst>
        </a:prstGeom>
        <a:solidFill>
          <a:schemeClr val="accent2">
            <a:shade val="90000"/>
            <a:hueOff val="62398"/>
            <a:satOff val="321"/>
            <a:lumOff val="121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DA7FCE-A2B3-493A-B6E1-A3C925E855D0}">
      <dsp:nvSpPr>
        <dsp:cNvPr id="0" name=""/>
        <dsp:cNvSpPr/>
      </dsp:nvSpPr>
      <dsp:spPr>
        <a:xfrm>
          <a:off x="4010295" y="414737"/>
          <a:ext cx="4430334" cy="4430334"/>
        </a:xfrm>
        <a:prstGeom prst="blockArc">
          <a:avLst>
            <a:gd name="adj1" fmla="val 4017593"/>
            <a:gd name="adj2" fmla="val 6640029"/>
            <a:gd name="adj3" fmla="val 3065"/>
          </a:avLst>
        </a:prstGeom>
        <a:solidFill>
          <a:schemeClr val="accent2">
            <a:shade val="90000"/>
            <a:hueOff val="49918"/>
            <a:satOff val="256"/>
            <a:lumOff val="96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2985C1-00A5-42C7-BB8E-F1741B61C4FC}">
      <dsp:nvSpPr>
        <dsp:cNvPr id="0" name=""/>
        <dsp:cNvSpPr/>
      </dsp:nvSpPr>
      <dsp:spPr>
        <a:xfrm>
          <a:off x="4169550" y="354235"/>
          <a:ext cx="4430334" cy="4430334"/>
        </a:xfrm>
        <a:prstGeom prst="blockArc">
          <a:avLst>
            <a:gd name="adj1" fmla="val 1772979"/>
            <a:gd name="adj2" fmla="val 4286159"/>
            <a:gd name="adj3" fmla="val 3065"/>
          </a:avLst>
        </a:prstGeom>
        <a:solidFill>
          <a:schemeClr val="accent2">
            <a:shade val="90000"/>
            <a:hueOff val="37439"/>
            <a:satOff val="192"/>
            <a:lumOff val="72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26A71-415D-4872-8CF7-88B23EEA8E6D}">
      <dsp:nvSpPr>
        <dsp:cNvPr id="0" name=""/>
        <dsp:cNvSpPr/>
      </dsp:nvSpPr>
      <dsp:spPr>
        <a:xfrm>
          <a:off x="4143700" y="401168"/>
          <a:ext cx="4430334" cy="4430334"/>
        </a:xfrm>
        <a:prstGeom prst="blockArc">
          <a:avLst>
            <a:gd name="adj1" fmla="val 21053771"/>
            <a:gd name="adj2" fmla="val 1688529"/>
            <a:gd name="adj3" fmla="val 3065"/>
          </a:avLst>
        </a:prstGeom>
        <a:solidFill>
          <a:schemeClr val="accent2">
            <a:shade val="90000"/>
            <a:hueOff val="24959"/>
            <a:satOff val="128"/>
            <a:lumOff val="48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75D8FA-6367-4B4D-A2EF-98D1CD40B121}">
      <dsp:nvSpPr>
        <dsp:cNvPr id="0" name=""/>
        <dsp:cNvSpPr/>
      </dsp:nvSpPr>
      <dsp:spPr>
        <a:xfrm>
          <a:off x="4143723" y="401316"/>
          <a:ext cx="4430334" cy="4430334"/>
        </a:xfrm>
        <a:prstGeom prst="blockArc">
          <a:avLst>
            <a:gd name="adj1" fmla="val 18809900"/>
            <a:gd name="adj2" fmla="val 21053535"/>
            <a:gd name="adj3" fmla="val 3065"/>
          </a:avLst>
        </a:prstGeom>
        <a:solidFill>
          <a:schemeClr val="accent2">
            <a:shade val="90000"/>
            <a:hueOff val="12480"/>
            <a:satOff val="64"/>
            <a:lumOff val="24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99483-A160-4248-A46C-EEC1A9D51E7C}">
      <dsp:nvSpPr>
        <dsp:cNvPr id="0" name=""/>
        <dsp:cNvSpPr/>
      </dsp:nvSpPr>
      <dsp:spPr>
        <a:xfrm>
          <a:off x="4180785" y="435676"/>
          <a:ext cx="4430334" cy="4430334"/>
        </a:xfrm>
        <a:prstGeom prst="blockArc">
          <a:avLst>
            <a:gd name="adj1" fmla="val 16007683"/>
            <a:gd name="adj2" fmla="val 18730245"/>
            <a:gd name="adj3" fmla="val 3065"/>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7C31A-F9F7-46DC-8137-47C616E7A911}">
      <dsp:nvSpPr>
        <dsp:cNvPr id="0" name=""/>
        <dsp:cNvSpPr/>
      </dsp:nvSpPr>
      <dsp:spPr>
        <a:xfrm>
          <a:off x="4751262" y="1394081"/>
          <a:ext cx="2965419" cy="2520349"/>
        </a:xfrm>
        <a:prstGeom prst="ellipse">
          <a:avLst/>
        </a:prstGeom>
        <a:solidFill>
          <a:schemeClr val="accent1">
            <a:lumMod val="75000"/>
            <a:alpha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POTENTIAL</a:t>
          </a:r>
        </a:p>
        <a:p>
          <a:pPr marL="0" lvl="0" indent="0" algn="ctr" defTabSz="889000">
            <a:lnSpc>
              <a:spcPct val="90000"/>
            </a:lnSpc>
            <a:spcBef>
              <a:spcPct val="0"/>
            </a:spcBef>
            <a:spcAft>
              <a:spcPct val="35000"/>
            </a:spcAft>
            <a:buNone/>
          </a:pPr>
          <a:r>
            <a:rPr lang="en-US" sz="2000" b="1" kern="1200" dirty="0">
              <a:solidFill>
                <a:schemeClr val="tx1"/>
              </a:solidFill>
              <a:latin typeface="+mn-lt"/>
            </a:rPr>
            <a:t>RISKS</a:t>
          </a:r>
        </a:p>
      </dsp:txBody>
      <dsp:txXfrm>
        <a:off x="5185538" y="1763178"/>
        <a:ext cx="2096867" cy="1782155"/>
      </dsp:txXfrm>
    </dsp:sp>
    <dsp:sp modelId="{457EFBAE-405A-4B1B-B96A-9D7FD804334E}">
      <dsp:nvSpPr>
        <dsp:cNvPr id="0" name=""/>
        <dsp:cNvSpPr/>
      </dsp:nvSpPr>
      <dsp:spPr>
        <a:xfrm>
          <a:off x="5458731" y="-165958"/>
          <a:ext cx="1630522" cy="1277979"/>
        </a:xfrm>
        <a:prstGeom prst="ellipse">
          <a:avLst/>
        </a:prstGeom>
        <a:solidFill>
          <a:schemeClr val="accent3">
            <a:alpha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mn-lt"/>
            </a:rPr>
            <a:t>Wrong Mode of Entry</a:t>
          </a:r>
        </a:p>
      </dsp:txBody>
      <dsp:txXfrm>
        <a:off x="5697515" y="21198"/>
        <a:ext cx="1152954" cy="903667"/>
      </dsp:txXfrm>
    </dsp:sp>
    <dsp:sp modelId="{979565E6-B390-4C08-A1F6-2AA1C48CD068}">
      <dsp:nvSpPr>
        <dsp:cNvPr id="0" name=""/>
        <dsp:cNvSpPr/>
      </dsp:nvSpPr>
      <dsp:spPr>
        <a:xfrm>
          <a:off x="7045040" y="395244"/>
          <a:ext cx="1630522" cy="1277979"/>
        </a:xfrm>
        <a:prstGeom prst="ellipse">
          <a:avLst/>
        </a:prstGeom>
        <a:solidFill>
          <a:schemeClr val="accent3">
            <a:alpha val="86364"/>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mn-lt"/>
            </a:rPr>
            <a:t>Selection of Wrong Partner</a:t>
          </a:r>
        </a:p>
      </dsp:txBody>
      <dsp:txXfrm>
        <a:off x="7283824" y="582400"/>
        <a:ext cx="1152954" cy="903667"/>
      </dsp:txXfrm>
    </dsp:sp>
    <dsp:sp modelId="{564AB87F-6E8F-45BD-B7C3-2364FFD47346}">
      <dsp:nvSpPr>
        <dsp:cNvPr id="0" name=""/>
        <dsp:cNvSpPr/>
      </dsp:nvSpPr>
      <dsp:spPr>
        <a:xfrm>
          <a:off x="7697355" y="1632224"/>
          <a:ext cx="1630522" cy="1277979"/>
        </a:xfrm>
        <a:prstGeom prst="ellipse">
          <a:avLst/>
        </a:prstGeom>
        <a:solidFill>
          <a:schemeClr val="accent2">
            <a:alpha val="90000"/>
            <a:hueOff val="0"/>
            <a:satOff val="0"/>
            <a:lumOff val="0"/>
            <a:alphaOff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Non Compliance to Laws and Regulations</a:t>
          </a:r>
        </a:p>
      </dsp:txBody>
      <dsp:txXfrm>
        <a:off x="7936139" y="1819380"/>
        <a:ext cx="1152954" cy="903667"/>
      </dsp:txXfrm>
    </dsp:sp>
    <dsp:sp modelId="{B7CA00BB-2102-4A9E-9D41-E46640EA6AD6}">
      <dsp:nvSpPr>
        <dsp:cNvPr id="0" name=""/>
        <dsp:cNvSpPr/>
      </dsp:nvSpPr>
      <dsp:spPr>
        <a:xfrm>
          <a:off x="7466967" y="3006144"/>
          <a:ext cx="1630522" cy="1277979"/>
        </a:xfrm>
        <a:prstGeom prst="ellipse">
          <a:avLst/>
        </a:prstGeom>
        <a:solidFill>
          <a:schemeClr val="accent2">
            <a:alpha val="90000"/>
            <a:hueOff val="0"/>
            <a:satOff val="0"/>
            <a:lumOff val="0"/>
            <a:alpha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Protection of IP and Technology</a:t>
          </a:r>
        </a:p>
      </dsp:txBody>
      <dsp:txXfrm>
        <a:off x="7705751" y="3193300"/>
        <a:ext cx="1152954" cy="903667"/>
      </dsp:txXfrm>
    </dsp:sp>
    <dsp:sp modelId="{C6109758-DE9D-46A2-88E8-E4438917D853}">
      <dsp:nvSpPr>
        <dsp:cNvPr id="0" name=""/>
        <dsp:cNvSpPr/>
      </dsp:nvSpPr>
      <dsp:spPr>
        <a:xfrm>
          <a:off x="6263880" y="3998146"/>
          <a:ext cx="1630522" cy="1277979"/>
        </a:xfrm>
        <a:prstGeom prst="ellipse">
          <a:avLst/>
        </a:prstGeom>
        <a:solidFill>
          <a:schemeClr val="accent2">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Bureaucratic Barriers</a:t>
          </a:r>
        </a:p>
      </dsp:txBody>
      <dsp:txXfrm>
        <a:off x="6502664" y="4185302"/>
        <a:ext cx="1152954" cy="903667"/>
      </dsp:txXfrm>
    </dsp:sp>
    <dsp:sp modelId="{7F65CBFC-5ED2-464C-956D-C62075F7E398}">
      <dsp:nvSpPr>
        <dsp:cNvPr id="0" name=""/>
        <dsp:cNvSpPr/>
      </dsp:nvSpPr>
      <dsp:spPr>
        <a:xfrm>
          <a:off x="4640363" y="4031771"/>
          <a:ext cx="1630522" cy="1277979"/>
        </a:xfrm>
        <a:prstGeom prst="ellipse">
          <a:avLst/>
        </a:prstGeom>
        <a:solidFill>
          <a:schemeClr val="accent2">
            <a:alpha val="90000"/>
            <a:hueOff val="0"/>
            <a:satOff val="0"/>
            <a:lumOff val="0"/>
            <a:alphaOff val="-2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Cultural Differences</a:t>
          </a:r>
        </a:p>
      </dsp:txBody>
      <dsp:txXfrm>
        <a:off x="4879147" y="4218927"/>
        <a:ext cx="1152954" cy="903667"/>
      </dsp:txXfrm>
    </dsp:sp>
    <dsp:sp modelId="{53B12DF0-759F-4292-A4A7-AF5C033D8404}">
      <dsp:nvSpPr>
        <dsp:cNvPr id="0" name=""/>
        <dsp:cNvSpPr/>
      </dsp:nvSpPr>
      <dsp:spPr>
        <a:xfrm>
          <a:off x="3427985" y="3060515"/>
          <a:ext cx="1630522" cy="1277979"/>
        </a:xfrm>
        <a:prstGeom prst="ellipse">
          <a:avLst/>
        </a:prstGeom>
        <a:solidFill>
          <a:schemeClr val="accent2">
            <a:alpha val="90000"/>
            <a:hueOff val="0"/>
            <a:satOff val="0"/>
            <a:lumOff val="0"/>
            <a:alphaOff val="-3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Incorrect Selection of Human Capital</a:t>
          </a:r>
        </a:p>
      </dsp:txBody>
      <dsp:txXfrm>
        <a:off x="3666769" y="3247671"/>
        <a:ext cx="1152954" cy="903667"/>
      </dsp:txXfrm>
    </dsp:sp>
    <dsp:sp modelId="{D8860B29-18FF-401A-B792-9627F02D4ED6}">
      <dsp:nvSpPr>
        <dsp:cNvPr id="0" name=""/>
        <dsp:cNvSpPr/>
      </dsp:nvSpPr>
      <dsp:spPr>
        <a:xfrm>
          <a:off x="3104768" y="1765898"/>
          <a:ext cx="1631229" cy="1180207"/>
        </a:xfrm>
        <a:prstGeom prst="ellipse">
          <a:avLst/>
        </a:prstGeom>
        <a:solidFill>
          <a:schemeClr val="accent2">
            <a:alpha val="90000"/>
            <a:hueOff val="0"/>
            <a:satOff val="0"/>
            <a:lumOff val="0"/>
            <a:alpha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kern="1200" noProof="0" dirty="0">
              <a:solidFill>
                <a:schemeClr val="tx1"/>
              </a:solidFill>
              <a:latin typeface="+mn-lt"/>
            </a:rPr>
            <a:t>Impatience</a:t>
          </a:r>
          <a:r>
            <a:rPr lang="it-IT" sz="1100" kern="1200" dirty="0">
              <a:solidFill>
                <a:schemeClr val="tx1"/>
              </a:solidFill>
              <a:latin typeface="+mn-lt"/>
            </a:rPr>
            <a:t> for ROI</a:t>
          </a:r>
          <a:endParaRPr lang="en-US" sz="1100" kern="1200" dirty="0">
            <a:solidFill>
              <a:schemeClr val="tx1"/>
            </a:solidFill>
            <a:latin typeface="+mn-lt"/>
          </a:endParaRPr>
        </a:p>
      </dsp:txBody>
      <dsp:txXfrm>
        <a:off x="3343656" y="1938735"/>
        <a:ext cx="1153453" cy="834533"/>
      </dsp:txXfrm>
    </dsp:sp>
    <dsp:sp modelId="{B33C8413-56F2-4397-A1D7-B9D3EAE26303}">
      <dsp:nvSpPr>
        <dsp:cNvPr id="0" name=""/>
        <dsp:cNvSpPr/>
      </dsp:nvSpPr>
      <dsp:spPr>
        <a:xfrm>
          <a:off x="3848413" y="342251"/>
          <a:ext cx="1630522" cy="1277979"/>
        </a:xfrm>
        <a:prstGeom prst="ellipse">
          <a:avLst/>
        </a:prstGeom>
        <a:solidFill>
          <a:schemeClr val="accent3">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mn-lt"/>
            </a:rPr>
            <a:t>Wrong Positioning on the Market</a:t>
          </a:r>
        </a:p>
      </dsp:txBody>
      <dsp:txXfrm>
        <a:off x="4087197" y="529407"/>
        <a:ext cx="1152954" cy="903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E23C7-810D-4924-8D37-65800E06F620}">
      <dsp:nvSpPr>
        <dsp:cNvPr id="0" name=""/>
        <dsp:cNvSpPr/>
      </dsp:nvSpPr>
      <dsp:spPr>
        <a:xfrm>
          <a:off x="0" y="54094"/>
          <a:ext cx="2064014"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Wrong Mode of Entry</a:t>
          </a:r>
        </a:p>
      </dsp:txBody>
      <dsp:txXfrm>
        <a:off x="0" y="54094"/>
        <a:ext cx="2064014" cy="891000"/>
      </dsp:txXfrm>
    </dsp:sp>
    <dsp:sp modelId="{56CBAA30-505C-4435-8335-891E014C936B}">
      <dsp:nvSpPr>
        <dsp:cNvPr id="0" name=""/>
        <dsp:cNvSpPr/>
      </dsp:nvSpPr>
      <dsp:spPr>
        <a:xfrm>
          <a:off x="2064014" y="54094"/>
          <a:ext cx="412802" cy="891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F5A6FF-7896-4275-A852-4C64B5AEBF0D}">
      <dsp:nvSpPr>
        <dsp:cNvPr id="0" name=""/>
        <dsp:cNvSpPr/>
      </dsp:nvSpPr>
      <dsp:spPr>
        <a:xfrm>
          <a:off x="2641938" y="54094"/>
          <a:ext cx="5614120" cy="891000"/>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a:solidFill>
                <a:schemeClr val="tx1"/>
              </a:solidFill>
            </a:rPr>
            <a:t>Choosing the correct entry vehicle will ensure durable and successful business in India in the long run. Many of the biggest Italian companies have made the mistake of entering the market without a proper business plan, hampering business for many years.</a:t>
          </a:r>
        </a:p>
      </dsp:txBody>
      <dsp:txXfrm>
        <a:off x="2641938" y="54094"/>
        <a:ext cx="5614120" cy="891000"/>
      </dsp:txXfrm>
    </dsp:sp>
    <dsp:sp modelId="{8C1C5936-74DB-4850-B1F1-C2ACDFE73748}">
      <dsp:nvSpPr>
        <dsp:cNvPr id="0" name=""/>
        <dsp:cNvSpPr/>
      </dsp:nvSpPr>
      <dsp:spPr>
        <a:xfrm>
          <a:off x="0" y="1107094"/>
          <a:ext cx="2064014"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Selection of Wrong Partner</a:t>
          </a:r>
        </a:p>
      </dsp:txBody>
      <dsp:txXfrm>
        <a:off x="0" y="1107094"/>
        <a:ext cx="2064014" cy="891000"/>
      </dsp:txXfrm>
    </dsp:sp>
    <dsp:sp modelId="{04C47194-D693-4F2B-A977-C4667F458657}">
      <dsp:nvSpPr>
        <dsp:cNvPr id="0" name=""/>
        <dsp:cNvSpPr/>
      </dsp:nvSpPr>
      <dsp:spPr>
        <a:xfrm>
          <a:off x="2064014" y="1107094"/>
          <a:ext cx="412802" cy="891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E18EE8-84EF-4513-B2C0-8BA8E5B1DBE3}">
      <dsp:nvSpPr>
        <dsp:cNvPr id="0" name=""/>
        <dsp:cNvSpPr/>
      </dsp:nvSpPr>
      <dsp:spPr>
        <a:xfrm>
          <a:off x="2641938" y="1107094"/>
          <a:ext cx="5614120" cy="891000"/>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a:solidFill>
                <a:schemeClr val="tx1"/>
              </a:solidFill>
            </a:rPr>
            <a:t>Selecting the right partner is crucial in ensuring ROI and growth within the country in the long run. By entering the market with no guidance many foreign companies have established agreements with the wrong partners causing loss of sensitive technology, business and opportunities.</a:t>
          </a:r>
        </a:p>
      </dsp:txBody>
      <dsp:txXfrm>
        <a:off x="2641938" y="1107094"/>
        <a:ext cx="5614120" cy="891000"/>
      </dsp:txXfrm>
    </dsp:sp>
    <dsp:sp modelId="{A34BAFB4-0CB9-427D-83D5-ACED281C99FB}">
      <dsp:nvSpPr>
        <dsp:cNvPr id="0" name=""/>
        <dsp:cNvSpPr/>
      </dsp:nvSpPr>
      <dsp:spPr>
        <a:xfrm>
          <a:off x="0" y="2160095"/>
          <a:ext cx="2064014"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Non </a:t>
          </a:r>
          <a:r>
            <a:rPr lang="it-IT" sz="1200" b="1" kern="1200" dirty="0" err="1">
              <a:solidFill>
                <a:schemeClr val="tx1"/>
              </a:solidFill>
            </a:rPr>
            <a:t>Compliance</a:t>
          </a:r>
          <a:r>
            <a:rPr lang="it-IT" sz="1200" b="1" kern="1200" dirty="0">
              <a:solidFill>
                <a:schemeClr val="tx1"/>
              </a:solidFill>
            </a:rPr>
            <a:t> to </a:t>
          </a:r>
          <a:r>
            <a:rPr lang="it-IT" sz="1200" b="1" kern="1200" dirty="0" err="1">
              <a:solidFill>
                <a:schemeClr val="tx1"/>
              </a:solidFill>
            </a:rPr>
            <a:t>Laws</a:t>
          </a:r>
          <a:r>
            <a:rPr lang="it-IT" sz="1200" b="1" kern="1200" dirty="0">
              <a:solidFill>
                <a:schemeClr val="tx1"/>
              </a:solidFill>
            </a:rPr>
            <a:t> and Regulations </a:t>
          </a:r>
          <a:endParaRPr lang="en-US" sz="1200" b="1" kern="1200" dirty="0">
            <a:solidFill>
              <a:schemeClr val="tx1"/>
            </a:solidFill>
          </a:endParaRPr>
        </a:p>
      </dsp:txBody>
      <dsp:txXfrm>
        <a:off x="0" y="2160095"/>
        <a:ext cx="2064014" cy="891000"/>
      </dsp:txXfrm>
    </dsp:sp>
    <dsp:sp modelId="{AF2B8F4C-236F-41FA-9A19-548EEADB9B17}">
      <dsp:nvSpPr>
        <dsp:cNvPr id="0" name=""/>
        <dsp:cNvSpPr/>
      </dsp:nvSpPr>
      <dsp:spPr>
        <a:xfrm>
          <a:off x="2064014" y="2160095"/>
          <a:ext cx="412802" cy="891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CA9B5-F3E8-41AF-94FD-C4B9E884FE8C}">
      <dsp:nvSpPr>
        <dsp:cNvPr id="0" name=""/>
        <dsp:cNvSpPr/>
      </dsp:nvSpPr>
      <dsp:spPr>
        <a:xfrm>
          <a:off x="2641938" y="2160095"/>
          <a:ext cx="5614120" cy="891000"/>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Font typeface="Arial" panose="020B0604020202020204" pitchFamily="34" charset="0"/>
            <a:buChar char="•"/>
          </a:pPr>
          <a:r>
            <a:rPr lang="en-US" sz="1200" kern="1200" noProof="0" dirty="0">
              <a:solidFill>
                <a:schemeClr val="tx1"/>
              </a:solidFill>
              <a:latin typeface="Gill Sans MT"/>
              <a:ea typeface="+mn-ea"/>
              <a:cs typeface="+mn-cs"/>
            </a:rPr>
            <a:t>With no or wrong guidance of the law and regulations, non compliance is causing an increase in costs resulting from fines, heavy penalties and black listing.  Selection of wrong advisory partners can also result into heavy losses as well as negative cash flows</a:t>
          </a:r>
          <a:r>
            <a:rPr lang="it-IT" sz="1200" kern="1200" dirty="0">
              <a:solidFill>
                <a:schemeClr val="tx1"/>
              </a:solidFill>
              <a:latin typeface="Gill Sans MT"/>
              <a:ea typeface="+mn-ea"/>
              <a:cs typeface="+mn-cs"/>
            </a:rPr>
            <a:t>.</a:t>
          </a:r>
          <a:endParaRPr lang="en-US" sz="1200" kern="1200" dirty="0">
            <a:solidFill>
              <a:schemeClr val="tx1"/>
            </a:solidFill>
            <a:latin typeface="Gill Sans MT"/>
            <a:ea typeface="+mn-ea"/>
            <a:cs typeface="+mn-cs"/>
          </a:endParaRPr>
        </a:p>
      </dsp:txBody>
      <dsp:txXfrm>
        <a:off x="2641938" y="2160095"/>
        <a:ext cx="5614120" cy="891000"/>
      </dsp:txXfrm>
    </dsp:sp>
    <dsp:sp modelId="{D60626B5-B635-4742-8944-44F0C85E994D}">
      <dsp:nvSpPr>
        <dsp:cNvPr id="0" name=""/>
        <dsp:cNvSpPr/>
      </dsp:nvSpPr>
      <dsp:spPr>
        <a:xfrm>
          <a:off x="0" y="3213095"/>
          <a:ext cx="2064014"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chemeClr val="tx1"/>
              </a:solidFill>
            </a:rPr>
            <a:t>Protection</a:t>
          </a:r>
          <a:r>
            <a:rPr lang="it-IT" sz="1200" b="1" kern="1200" dirty="0">
              <a:solidFill>
                <a:schemeClr val="tx1"/>
              </a:solidFill>
            </a:rPr>
            <a:t> of IP &amp; Technology</a:t>
          </a:r>
          <a:endParaRPr lang="en-US" sz="1200" b="1" kern="1200" dirty="0">
            <a:solidFill>
              <a:schemeClr val="tx1"/>
            </a:solidFill>
          </a:endParaRPr>
        </a:p>
      </dsp:txBody>
      <dsp:txXfrm>
        <a:off x="0" y="3213095"/>
        <a:ext cx="2064014" cy="891000"/>
      </dsp:txXfrm>
    </dsp:sp>
    <dsp:sp modelId="{888955D2-2974-40DC-8845-422F1F5B9230}">
      <dsp:nvSpPr>
        <dsp:cNvPr id="0" name=""/>
        <dsp:cNvSpPr/>
      </dsp:nvSpPr>
      <dsp:spPr>
        <a:xfrm>
          <a:off x="2064014" y="3213095"/>
          <a:ext cx="412802" cy="891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1629F-D82E-42F5-B452-24D6DB940CD6}">
      <dsp:nvSpPr>
        <dsp:cNvPr id="0" name=""/>
        <dsp:cNvSpPr/>
      </dsp:nvSpPr>
      <dsp:spPr>
        <a:xfrm>
          <a:off x="2641938" y="3213095"/>
          <a:ext cx="5614120" cy="891000"/>
        </a:xfrm>
        <a:prstGeom prst="rect">
          <a:avLst/>
        </a:prstGeom>
        <a:solidFill>
          <a:schemeClr val="accent2"/>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dirty="0">
              <a:solidFill>
                <a:schemeClr val="tx1"/>
              </a:solidFill>
            </a:rPr>
            <a:t>While investing in a JV in India the protection of IP and Technology is highly crucial in order to reap the advantages from the investment. It is important to have a proper drafting and review of all legal documentation in order to correctly protect the technology and know-how of the foreign investor. </a:t>
          </a:r>
        </a:p>
      </dsp:txBody>
      <dsp:txXfrm>
        <a:off x="2641938" y="3213095"/>
        <a:ext cx="5614120" cy="891000"/>
      </dsp:txXfrm>
    </dsp:sp>
    <dsp:sp modelId="{4E9F4418-645B-4991-8565-FF0E90D9139E}">
      <dsp:nvSpPr>
        <dsp:cNvPr id="0" name=""/>
        <dsp:cNvSpPr/>
      </dsp:nvSpPr>
      <dsp:spPr>
        <a:xfrm>
          <a:off x="0" y="4266095"/>
          <a:ext cx="2064014"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chemeClr val="tx1"/>
              </a:solidFill>
            </a:rPr>
            <a:t>Bureaucratic</a:t>
          </a:r>
          <a:r>
            <a:rPr lang="it-IT" sz="1200" b="1" kern="1200" dirty="0">
              <a:solidFill>
                <a:schemeClr val="tx1"/>
              </a:solidFill>
            </a:rPr>
            <a:t> </a:t>
          </a:r>
          <a:r>
            <a:rPr lang="it-IT" sz="1200" b="1" kern="1200" dirty="0" err="1">
              <a:solidFill>
                <a:schemeClr val="tx1"/>
              </a:solidFill>
            </a:rPr>
            <a:t>Barriers</a:t>
          </a:r>
          <a:endParaRPr lang="en-US" sz="1200" b="1" kern="1200" dirty="0">
            <a:solidFill>
              <a:schemeClr val="tx1"/>
            </a:solidFill>
          </a:endParaRPr>
        </a:p>
      </dsp:txBody>
      <dsp:txXfrm>
        <a:off x="0" y="4266095"/>
        <a:ext cx="2064014" cy="891000"/>
      </dsp:txXfrm>
    </dsp:sp>
    <dsp:sp modelId="{D8F02C30-AB15-4322-829B-4AF96898B03F}">
      <dsp:nvSpPr>
        <dsp:cNvPr id="0" name=""/>
        <dsp:cNvSpPr/>
      </dsp:nvSpPr>
      <dsp:spPr>
        <a:xfrm>
          <a:off x="2064014" y="4266095"/>
          <a:ext cx="412802" cy="891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3F313-5235-4CE4-85D7-99C1CAC3C175}">
      <dsp:nvSpPr>
        <dsp:cNvPr id="0" name=""/>
        <dsp:cNvSpPr/>
      </dsp:nvSpPr>
      <dsp:spPr>
        <a:xfrm>
          <a:off x="2641938" y="4266095"/>
          <a:ext cx="5614120" cy="891000"/>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dirty="0">
              <a:solidFill>
                <a:schemeClr val="tx1"/>
              </a:solidFill>
            </a:rPr>
            <a:t>Bureaucratic barriers are quite high in India. Creating the right network could help reduce the barriers in order to speed up business and not lose out on great opportunities</a:t>
          </a:r>
          <a:r>
            <a:rPr lang="it-IT" sz="1200" kern="1200" dirty="0">
              <a:solidFill>
                <a:schemeClr val="tx1"/>
              </a:solidFill>
            </a:rPr>
            <a:t>.</a:t>
          </a:r>
          <a:endParaRPr lang="en-US" sz="1200" kern="1200" dirty="0">
            <a:solidFill>
              <a:schemeClr val="tx1"/>
            </a:solidFill>
          </a:endParaRPr>
        </a:p>
      </dsp:txBody>
      <dsp:txXfrm>
        <a:off x="2641938" y="4266095"/>
        <a:ext cx="5614120" cy="891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E23C7-810D-4924-8D37-65800E06F620}">
      <dsp:nvSpPr>
        <dsp:cNvPr id="0" name=""/>
        <dsp:cNvSpPr/>
      </dsp:nvSpPr>
      <dsp:spPr>
        <a:xfrm>
          <a:off x="0" y="188978"/>
          <a:ext cx="2064014"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Cultural Differences</a:t>
          </a:r>
        </a:p>
      </dsp:txBody>
      <dsp:txXfrm>
        <a:off x="0" y="188978"/>
        <a:ext cx="2064014" cy="792000"/>
      </dsp:txXfrm>
    </dsp:sp>
    <dsp:sp modelId="{56CBAA30-505C-4435-8335-891E014C936B}">
      <dsp:nvSpPr>
        <dsp:cNvPr id="0" name=""/>
        <dsp:cNvSpPr/>
      </dsp:nvSpPr>
      <dsp:spPr>
        <a:xfrm>
          <a:off x="2064014" y="188978"/>
          <a:ext cx="412802" cy="792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F5A6FF-7896-4275-A852-4C64B5AEBF0D}">
      <dsp:nvSpPr>
        <dsp:cNvPr id="0" name=""/>
        <dsp:cNvSpPr/>
      </dsp:nvSpPr>
      <dsp:spPr>
        <a:xfrm>
          <a:off x="2641938" y="46735"/>
          <a:ext cx="5614120" cy="1076486"/>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n-US" sz="1200" kern="1200" noProof="0" dirty="0">
              <a:solidFill>
                <a:schemeClr val="tx1"/>
              </a:solidFill>
            </a:rPr>
            <a:t>Business in India may be hampered by the cultural differences existing between the home country of the investor and Indian culture. When investing in India it is crucial to understand the surroundings, the habits and way of doing business. A correct understanding of the same will allow business to develop exponentially. </a:t>
          </a:r>
        </a:p>
      </dsp:txBody>
      <dsp:txXfrm>
        <a:off x="2641938" y="46735"/>
        <a:ext cx="5614120" cy="1076486"/>
      </dsp:txXfrm>
    </dsp:sp>
    <dsp:sp modelId="{8C1C5936-74DB-4850-B1F1-C2ACDFE73748}">
      <dsp:nvSpPr>
        <dsp:cNvPr id="0" name=""/>
        <dsp:cNvSpPr/>
      </dsp:nvSpPr>
      <dsp:spPr>
        <a:xfrm>
          <a:off x="0" y="1584902"/>
          <a:ext cx="2064014"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chemeClr val="tx1"/>
              </a:solidFill>
            </a:rPr>
            <a:t>Incorrect</a:t>
          </a:r>
          <a:r>
            <a:rPr lang="it-IT" sz="1200" b="1" kern="1200" dirty="0">
              <a:solidFill>
                <a:schemeClr val="tx1"/>
              </a:solidFill>
            </a:rPr>
            <a:t> </a:t>
          </a:r>
          <a:r>
            <a:rPr lang="it-IT" sz="1200" b="1" kern="1200" dirty="0" err="1">
              <a:solidFill>
                <a:schemeClr val="tx1"/>
              </a:solidFill>
            </a:rPr>
            <a:t>Selection</a:t>
          </a:r>
          <a:r>
            <a:rPr lang="it-IT" sz="1200" b="1" kern="1200" dirty="0">
              <a:solidFill>
                <a:schemeClr val="tx1"/>
              </a:solidFill>
            </a:rPr>
            <a:t> of Human Capital</a:t>
          </a:r>
          <a:endParaRPr lang="en-US" sz="1200" b="1" kern="1200" dirty="0">
            <a:solidFill>
              <a:schemeClr val="tx1"/>
            </a:solidFill>
          </a:endParaRPr>
        </a:p>
      </dsp:txBody>
      <dsp:txXfrm>
        <a:off x="0" y="1584902"/>
        <a:ext cx="2064014" cy="792000"/>
      </dsp:txXfrm>
    </dsp:sp>
    <dsp:sp modelId="{04C47194-D693-4F2B-A977-C4667F458657}">
      <dsp:nvSpPr>
        <dsp:cNvPr id="0" name=""/>
        <dsp:cNvSpPr/>
      </dsp:nvSpPr>
      <dsp:spPr>
        <a:xfrm>
          <a:off x="2064014" y="1448777"/>
          <a:ext cx="412802" cy="106425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E18EE8-84EF-4513-B2C0-8BA8E5B1DBE3}">
      <dsp:nvSpPr>
        <dsp:cNvPr id="0" name=""/>
        <dsp:cNvSpPr/>
      </dsp:nvSpPr>
      <dsp:spPr>
        <a:xfrm>
          <a:off x="2641938" y="1267222"/>
          <a:ext cx="5614120" cy="1427361"/>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n-US" sz="1200" kern="1200" noProof="0" dirty="0">
              <a:solidFill>
                <a:schemeClr val="tx1"/>
              </a:solidFill>
            </a:rPr>
            <a:t>While operating in India cultural difference may also induce wrong Hiring of personnel in one’s subsidiary. This could greatly hinder performance and induce other risks as mentioned above in terms of accounting and correct strategies. It is therefore important to have a correct advisor on ones side to assist the company in its doings by being the eyes and ears on the market. This could ensure protection of the interest of the foreign entity investing in India.</a:t>
          </a:r>
        </a:p>
      </dsp:txBody>
      <dsp:txXfrm>
        <a:off x="2641938" y="1267222"/>
        <a:ext cx="5614120" cy="1427361"/>
      </dsp:txXfrm>
    </dsp:sp>
    <dsp:sp modelId="{A34BAFB4-0CB9-427D-83D5-ACED281C99FB}">
      <dsp:nvSpPr>
        <dsp:cNvPr id="0" name=""/>
        <dsp:cNvSpPr/>
      </dsp:nvSpPr>
      <dsp:spPr>
        <a:xfrm>
          <a:off x="0" y="3086083"/>
          <a:ext cx="2064014"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chemeClr val="tx1"/>
              </a:solidFill>
            </a:rPr>
            <a:t>Impatience</a:t>
          </a:r>
          <a:r>
            <a:rPr lang="it-IT" sz="1200" b="1" kern="1200" dirty="0">
              <a:solidFill>
                <a:schemeClr val="tx1"/>
              </a:solidFill>
            </a:rPr>
            <a:t> on the ROI</a:t>
          </a:r>
          <a:endParaRPr lang="en-US" sz="1200" b="1" kern="1200" dirty="0">
            <a:solidFill>
              <a:schemeClr val="tx1"/>
            </a:solidFill>
          </a:endParaRPr>
        </a:p>
      </dsp:txBody>
      <dsp:txXfrm>
        <a:off x="0" y="3086083"/>
        <a:ext cx="2064014" cy="792000"/>
      </dsp:txXfrm>
    </dsp:sp>
    <dsp:sp modelId="{AF2B8F4C-236F-41FA-9A19-548EEADB9B17}">
      <dsp:nvSpPr>
        <dsp:cNvPr id="0" name=""/>
        <dsp:cNvSpPr/>
      </dsp:nvSpPr>
      <dsp:spPr>
        <a:xfrm>
          <a:off x="2064014" y="2838583"/>
          <a:ext cx="400224" cy="1287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CA9B5-F3E8-41AF-94FD-C4B9E884FE8C}">
      <dsp:nvSpPr>
        <dsp:cNvPr id="0" name=""/>
        <dsp:cNvSpPr/>
      </dsp:nvSpPr>
      <dsp:spPr>
        <a:xfrm>
          <a:off x="2629360" y="2935686"/>
          <a:ext cx="5614120" cy="1092793"/>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n-US" sz="1200" kern="1200" noProof="0" dirty="0">
              <a:solidFill>
                <a:schemeClr val="tx1"/>
              </a:solidFill>
              <a:latin typeface="Gill Sans MT"/>
              <a:ea typeface="+mn-ea"/>
              <a:cs typeface="+mn-cs"/>
            </a:rPr>
            <a:t>India is a market of great opportunity as the market grows at an incredible rate The return from this opportunity will need the necessary time to be reaped. Investments will be have beneficial returns after 3-5 years of operations. Patience is thus one of the most crucial aspects to be taken into account.  </a:t>
          </a:r>
        </a:p>
      </dsp:txBody>
      <dsp:txXfrm>
        <a:off x="2629360" y="2935686"/>
        <a:ext cx="5614120" cy="1092793"/>
      </dsp:txXfrm>
    </dsp:sp>
    <dsp:sp modelId="{F71F6CC6-A3DC-4AC0-8159-98C891EE0728}">
      <dsp:nvSpPr>
        <dsp:cNvPr id="0" name=""/>
        <dsp:cNvSpPr/>
      </dsp:nvSpPr>
      <dsp:spPr>
        <a:xfrm>
          <a:off x="0" y="4350280"/>
          <a:ext cx="2049905"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chemeClr val="tx1"/>
              </a:solidFill>
              <a:latin typeface="Gill Sans MT"/>
              <a:ea typeface="+mn-ea"/>
              <a:cs typeface="+mn-cs"/>
            </a:rPr>
            <a:t>Wrong</a:t>
          </a:r>
          <a:r>
            <a:rPr lang="it-IT" sz="1200" b="1" kern="1200" dirty="0">
              <a:solidFill>
                <a:schemeClr val="tx1"/>
              </a:solidFill>
              <a:latin typeface="Gill Sans MT"/>
              <a:ea typeface="+mn-ea"/>
              <a:cs typeface="+mn-cs"/>
            </a:rPr>
            <a:t> </a:t>
          </a:r>
          <a:r>
            <a:rPr lang="it-IT" sz="1200" b="1" kern="1200" dirty="0" err="1">
              <a:solidFill>
                <a:schemeClr val="tx1"/>
              </a:solidFill>
              <a:latin typeface="Gill Sans MT"/>
              <a:ea typeface="+mn-ea"/>
              <a:cs typeface="+mn-cs"/>
            </a:rPr>
            <a:t>Positioning</a:t>
          </a:r>
          <a:r>
            <a:rPr lang="it-IT" sz="1200" b="1" kern="1200" dirty="0">
              <a:solidFill>
                <a:schemeClr val="tx1"/>
              </a:solidFill>
              <a:latin typeface="Gill Sans MT"/>
              <a:ea typeface="+mn-ea"/>
              <a:cs typeface="+mn-cs"/>
            </a:rPr>
            <a:t> on the Market</a:t>
          </a:r>
          <a:endParaRPr lang="en-US" sz="1200" b="1" kern="1200" dirty="0">
            <a:solidFill>
              <a:schemeClr val="tx1"/>
            </a:solidFill>
            <a:latin typeface="Gill Sans MT"/>
            <a:ea typeface="+mn-ea"/>
            <a:cs typeface="+mn-cs"/>
          </a:endParaRPr>
        </a:p>
      </dsp:txBody>
      <dsp:txXfrm>
        <a:off x="0" y="4350280"/>
        <a:ext cx="2049905" cy="792000"/>
      </dsp:txXfrm>
    </dsp:sp>
    <dsp:sp modelId="{67D166FD-21A6-4165-909C-E3F936185932}">
      <dsp:nvSpPr>
        <dsp:cNvPr id="0" name=""/>
        <dsp:cNvSpPr/>
      </dsp:nvSpPr>
      <dsp:spPr>
        <a:xfrm>
          <a:off x="2049905" y="4269583"/>
          <a:ext cx="461946" cy="953393"/>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29F9A-E8FA-4618-AA90-DBE76AAD184E}">
      <dsp:nvSpPr>
        <dsp:cNvPr id="0" name=""/>
        <dsp:cNvSpPr/>
      </dsp:nvSpPr>
      <dsp:spPr>
        <a:xfrm>
          <a:off x="2675843" y="4361542"/>
          <a:ext cx="5575742" cy="769475"/>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0" kern="1200" noProof="0" dirty="0">
              <a:solidFill>
                <a:schemeClr val="tx1"/>
              </a:solidFill>
            </a:rPr>
            <a:t>Wrong positioning on the market could hinder long time growth and affect return on investment. Proper advisory by an individual in India could help the foreign company correctly perceive the correct positioning on the market. </a:t>
          </a:r>
        </a:p>
      </dsp:txBody>
      <dsp:txXfrm>
        <a:off x="2675843" y="4361542"/>
        <a:ext cx="5575742" cy="769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F8F48-F4C9-46BA-A1B7-DF771CEB6017}">
      <dsp:nvSpPr>
        <dsp:cNvPr id="0" name=""/>
        <dsp:cNvSpPr/>
      </dsp:nvSpPr>
      <dsp:spPr>
        <a:xfrm>
          <a:off x="5705205" y="1360836"/>
          <a:ext cx="2488711" cy="2489171"/>
        </a:xfrm>
        <a:prstGeom prst="ellipse">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3AE64-E8FF-4922-8BD3-9290A313A62B}">
      <dsp:nvSpPr>
        <dsp:cNvPr id="0" name=""/>
        <dsp:cNvSpPr/>
      </dsp:nvSpPr>
      <dsp:spPr>
        <a:xfrm>
          <a:off x="5787838" y="1443823"/>
          <a:ext cx="2323445" cy="2323197"/>
        </a:xfrm>
        <a:prstGeom prst="ellipse">
          <a:avLst/>
        </a:prstGeom>
        <a:solidFill>
          <a:schemeClr val="accent3"/>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b="1" kern="1200" dirty="0"/>
            <a:t>Post- Market Entry Assistance</a:t>
          </a:r>
          <a:endParaRPr lang="en-US" sz="2500" kern="1200" dirty="0"/>
        </a:p>
      </dsp:txBody>
      <dsp:txXfrm>
        <a:off x="6119990" y="1775770"/>
        <a:ext cx="1659140" cy="1659302"/>
      </dsp:txXfrm>
    </dsp:sp>
    <dsp:sp modelId="{D079C2BB-620E-4870-8B0E-6C3ADA118F88}">
      <dsp:nvSpPr>
        <dsp:cNvPr id="0" name=""/>
        <dsp:cNvSpPr/>
      </dsp:nvSpPr>
      <dsp:spPr>
        <a:xfrm rot="2700000">
          <a:off x="3136048" y="1363845"/>
          <a:ext cx="2482716" cy="2482716"/>
        </a:xfrm>
        <a:prstGeom prst="teardrop">
          <a:avLst>
            <a:gd name="adj" fmla="val 10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FB1C4A-DA10-4CAD-9C49-E49CF2725577}">
      <dsp:nvSpPr>
        <dsp:cNvPr id="0" name=""/>
        <dsp:cNvSpPr/>
      </dsp:nvSpPr>
      <dsp:spPr>
        <a:xfrm>
          <a:off x="3215684" y="1443823"/>
          <a:ext cx="2323445" cy="2323197"/>
        </a:xfrm>
        <a:prstGeom prst="ellipse">
          <a:avLst/>
        </a:prstGeom>
        <a:solidFill>
          <a:schemeClr val="accent3">
            <a:lumMod val="60000"/>
            <a:lumOff val="4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b="1" kern="1200"/>
            <a:t>Assistance in Entry Execution</a:t>
          </a:r>
          <a:endParaRPr lang="en-US" sz="2500" b="1" kern="1200" dirty="0"/>
        </a:p>
      </dsp:txBody>
      <dsp:txXfrm>
        <a:off x="3547836" y="1775770"/>
        <a:ext cx="1659140" cy="1659302"/>
      </dsp:txXfrm>
    </dsp:sp>
    <dsp:sp modelId="{FA0E8DF1-70DF-4CCB-A19D-EA6BC40B9D4C}">
      <dsp:nvSpPr>
        <dsp:cNvPr id="0" name=""/>
        <dsp:cNvSpPr/>
      </dsp:nvSpPr>
      <dsp:spPr>
        <a:xfrm rot="2700000">
          <a:off x="563894" y="1363845"/>
          <a:ext cx="2482716" cy="2482716"/>
        </a:xfrm>
        <a:prstGeom prst="teardrop">
          <a:avLst>
            <a:gd name="adj" fmla="val 10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86C04-C99D-4F90-B3F7-14D839E4A271}">
      <dsp:nvSpPr>
        <dsp:cNvPr id="0" name=""/>
        <dsp:cNvSpPr/>
      </dsp:nvSpPr>
      <dsp:spPr>
        <a:xfrm>
          <a:off x="643529" y="1443823"/>
          <a:ext cx="2323445" cy="2323197"/>
        </a:xfrm>
        <a:prstGeom prst="ellipse">
          <a:avLst/>
        </a:prstGeom>
        <a:solidFill>
          <a:schemeClr val="accent3">
            <a:lumMod val="40000"/>
            <a:lumOff val="6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b="1" kern="1200" dirty="0" err="1"/>
            <a:t>Pre</a:t>
          </a:r>
          <a:r>
            <a:rPr lang="it-IT" sz="2500" b="1" kern="1200" dirty="0"/>
            <a:t>- Market Entry Assistance</a:t>
          </a:r>
          <a:endParaRPr lang="en-US" sz="2500" kern="1200" dirty="0"/>
        </a:p>
      </dsp:txBody>
      <dsp:txXfrm>
        <a:off x="975682" y="1775770"/>
        <a:ext cx="1659140" cy="16593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0.60788</cdr:x>
      <cdr:y>0.32882</cdr:y>
    </cdr:from>
    <cdr:to>
      <cdr:x>0.75358</cdr:x>
      <cdr:y>0.54088</cdr:y>
    </cdr:to>
    <cdr:sp macro="" textlink="">
      <cdr:nvSpPr>
        <cdr:cNvPr id="2" name="Oval 1">
          <a:extLst xmlns:a="http://schemas.openxmlformats.org/drawingml/2006/main">
            <a:ext uri="{FF2B5EF4-FFF2-40B4-BE49-F238E27FC236}">
              <a16:creationId xmlns:a16="http://schemas.microsoft.com/office/drawing/2014/main" xmlns="" id="{C48F4D38-C6B2-410C-BD70-BC942432CE48}"/>
            </a:ext>
          </a:extLst>
        </cdr:cNvPr>
        <cdr:cNvSpPr/>
      </cdr:nvSpPr>
      <cdr:spPr>
        <a:xfrm xmlns:a="http://schemas.openxmlformats.org/drawingml/2006/main">
          <a:off x="3607367" y="928578"/>
          <a:ext cx="864618" cy="59885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it-IT" sz="1800" b="1" dirty="0">
              <a:solidFill>
                <a:schemeClr val="tx1"/>
              </a:solidFill>
            </a:rPr>
            <a:t>63%</a:t>
          </a:r>
          <a:endParaRPr lang="en-US"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2945454" cy="49565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eaLnBrk="1" hangingPunct="1">
              <a:defRPr sz="1200">
                <a:latin typeface="Tahoma" charset="0"/>
              </a:defRPr>
            </a:lvl1pPr>
          </a:lstStyle>
          <a:p>
            <a:endParaRPr lang="it-IT" dirty="0"/>
          </a:p>
        </p:txBody>
      </p:sp>
      <p:sp>
        <p:nvSpPr>
          <p:cNvPr id="31747" name="Rectangle 3"/>
          <p:cNvSpPr>
            <a:spLocks noGrp="1" noChangeArrowheads="1"/>
          </p:cNvSpPr>
          <p:nvPr>
            <p:ph type="dt" sz="quarter" idx="1"/>
          </p:nvPr>
        </p:nvSpPr>
        <p:spPr bwMode="auto">
          <a:xfrm>
            <a:off x="3850681" y="1"/>
            <a:ext cx="2945454" cy="49565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eaLnBrk="1" hangingPunct="1">
              <a:defRPr sz="1200">
                <a:latin typeface="Tahoma" charset="0"/>
              </a:defRPr>
            </a:lvl1pPr>
          </a:lstStyle>
          <a:p>
            <a:endParaRPr lang="it-IT" dirty="0"/>
          </a:p>
        </p:txBody>
      </p:sp>
      <p:sp>
        <p:nvSpPr>
          <p:cNvPr id="31748" name="Rectangle 4"/>
          <p:cNvSpPr>
            <a:spLocks noGrp="1" noChangeArrowheads="1"/>
          </p:cNvSpPr>
          <p:nvPr>
            <p:ph type="ftr" sz="quarter" idx="2"/>
          </p:nvPr>
        </p:nvSpPr>
        <p:spPr bwMode="auto">
          <a:xfrm>
            <a:off x="0" y="9429291"/>
            <a:ext cx="2945454" cy="495653"/>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eaLnBrk="1" hangingPunct="1">
              <a:defRPr sz="1200">
                <a:latin typeface="Tahoma" charset="0"/>
              </a:defRPr>
            </a:lvl1pPr>
          </a:lstStyle>
          <a:p>
            <a:endParaRPr lang="it-IT" dirty="0"/>
          </a:p>
        </p:txBody>
      </p:sp>
      <p:sp>
        <p:nvSpPr>
          <p:cNvPr id="31749" name="Rectangle 5"/>
          <p:cNvSpPr>
            <a:spLocks noGrp="1" noChangeArrowheads="1"/>
          </p:cNvSpPr>
          <p:nvPr>
            <p:ph type="sldNum" sz="quarter" idx="3"/>
          </p:nvPr>
        </p:nvSpPr>
        <p:spPr bwMode="auto">
          <a:xfrm>
            <a:off x="3850681" y="9429291"/>
            <a:ext cx="2945454" cy="495653"/>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eaLnBrk="1" hangingPunct="1">
              <a:defRPr sz="1200">
                <a:latin typeface="Tahoma" charset="0"/>
              </a:defRPr>
            </a:lvl1pPr>
          </a:lstStyle>
          <a:p>
            <a:fld id="{4F6A479D-2E79-41EC-83A0-595B7E01F1E3}" type="slidenum">
              <a:rPr lang="it-IT"/>
              <a:pPr/>
              <a:t>‹N›</a:t>
            </a:fld>
            <a:endParaRPr lang="it-IT" dirty="0"/>
          </a:p>
        </p:txBody>
      </p:sp>
    </p:spTree>
    <p:extLst>
      <p:ext uri="{BB962C8B-B14F-4D97-AF65-F5344CB8AC3E}">
        <p14:creationId xmlns:p14="http://schemas.microsoft.com/office/powerpoint/2010/main" xmlns="" val="268724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1"/>
            <a:ext cx="2945454" cy="49565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eaLnBrk="1" hangingPunct="1">
              <a:defRPr sz="1200">
                <a:latin typeface="Tahoma" charset="0"/>
              </a:defRPr>
            </a:lvl1pPr>
          </a:lstStyle>
          <a:p>
            <a:endParaRPr lang="it-IT" dirty="0"/>
          </a:p>
        </p:txBody>
      </p:sp>
      <p:sp>
        <p:nvSpPr>
          <p:cNvPr id="33795" name="Rectangle 3"/>
          <p:cNvSpPr>
            <a:spLocks noGrp="1" noChangeArrowheads="1"/>
          </p:cNvSpPr>
          <p:nvPr>
            <p:ph type="dt" idx="1"/>
          </p:nvPr>
        </p:nvSpPr>
        <p:spPr bwMode="auto">
          <a:xfrm>
            <a:off x="3850681" y="1"/>
            <a:ext cx="2945454" cy="49565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eaLnBrk="1" hangingPunct="1">
              <a:defRPr sz="1200">
                <a:latin typeface="Tahoma" charset="0"/>
              </a:defRPr>
            </a:lvl1pPr>
          </a:lstStyle>
          <a:p>
            <a:endParaRPr lang="it-IT" dirty="0"/>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80080" y="4715495"/>
            <a:ext cx="5437523" cy="4465969"/>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3798" name="Rectangle 6"/>
          <p:cNvSpPr>
            <a:spLocks noGrp="1" noChangeArrowheads="1"/>
          </p:cNvSpPr>
          <p:nvPr>
            <p:ph type="ftr" sz="quarter" idx="4"/>
          </p:nvPr>
        </p:nvSpPr>
        <p:spPr bwMode="auto">
          <a:xfrm>
            <a:off x="0" y="9429291"/>
            <a:ext cx="2945454" cy="495653"/>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eaLnBrk="1" hangingPunct="1">
              <a:defRPr sz="1200">
                <a:latin typeface="Tahoma" charset="0"/>
              </a:defRPr>
            </a:lvl1pPr>
          </a:lstStyle>
          <a:p>
            <a:endParaRPr lang="it-IT" dirty="0"/>
          </a:p>
        </p:txBody>
      </p:sp>
      <p:sp>
        <p:nvSpPr>
          <p:cNvPr id="33799" name="Rectangle 7"/>
          <p:cNvSpPr>
            <a:spLocks noGrp="1" noChangeArrowheads="1"/>
          </p:cNvSpPr>
          <p:nvPr>
            <p:ph type="sldNum" sz="quarter" idx="5"/>
          </p:nvPr>
        </p:nvSpPr>
        <p:spPr bwMode="auto">
          <a:xfrm>
            <a:off x="3850681" y="9429291"/>
            <a:ext cx="2945454" cy="495653"/>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eaLnBrk="1" hangingPunct="1">
              <a:defRPr sz="1200">
                <a:latin typeface="Tahoma" charset="0"/>
              </a:defRPr>
            </a:lvl1pPr>
          </a:lstStyle>
          <a:p>
            <a:fld id="{4E600210-BFD5-4157-89C3-8FEA8D9319B4}" type="slidenum">
              <a:rPr lang="it-IT"/>
              <a:pPr/>
              <a:t>‹N›</a:t>
            </a:fld>
            <a:endParaRPr lang="it-IT" dirty="0"/>
          </a:p>
        </p:txBody>
      </p:sp>
    </p:spTree>
    <p:extLst>
      <p:ext uri="{BB962C8B-B14F-4D97-AF65-F5344CB8AC3E}">
        <p14:creationId xmlns:p14="http://schemas.microsoft.com/office/powerpoint/2010/main" xmlns="" val="53011650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ahoma" charset="0"/>
        <a:ea typeface="+mn-ea"/>
        <a:cs typeface="+mn-cs"/>
      </a:defRPr>
    </a:lvl1pPr>
    <a:lvl2pPr marL="457200" algn="l" rtl="0" fontAlgn="base">
      <a:spcBef>
        <a:spcPct val="30000"/>
      </a:spcBef>
      <a:spcAft>
        <a:spcPct val="0"/>
      </a:spcAft>
      <a:defRPr sz="1200" kern="1200">
        <a:solidFill>
          <a:schemeClr val="tx1"/>
        </a:solidFill>
        <a:latin typeface="Tahoma" charset="0"/>
        <a:ea typeface="+mn-ea"/>
        <a:cs typeface="+mn-cs"/>
      </a:defRPr>
    </a:lvl2pPr>
    <a:lvl3pPr marL="914400" algn="l" rtl="0" fontAlgn="base">
      <a:spcBef>
        <a:spcPct val="30000"/>
      </a:spcBef>
      <a:spcAft>
        <a:spcPct val="0"/>
      </a:spcAft>
      <a:defRPr sz="1200" kern="1200">
        <a:solidFill>
          <a:schemeClr val="tx1"/>
        </a:solidFill>
        <a:latin typeface="Tahoma" charset="0"/>
        <a:ea typeface="+mn-ea"/>
        <a:cs typeface="+mn-cs"/>
      </a:defRPr>
    </a:lvl3pPr>
    <a:lvl4pPr marL="1371600" algn="l" rtl="0" fontAlgn="base">
      <a:spcBef>
        <a:spcPct val="30000"/>
      </a:spcBef>
      <a:spcAft>
        <a:spcPct val="0"/>
      </a:spcAft>
      <a:defRPr sz="1200" kern="1200">
        <a:solidFill>
          <a:schemeClr val="tx1"/>
        </a:solidFill>
        <a:latin typeface="Tahoma" charset="0"/>
        <a:ea typeface="+mn-ea"/>
        <a:cs typeface="+mn-cs"/>
      </a:defRPr>
    </a:lvl4pPr>
    <a:lvl5pPr marL="1828800" algn="l" rtl="0" fontAlgn="base">
      <a:spcBef>
        <a:spcPct val="30000"/>
      </a:spcBef>
      <a:spcAft>
        <a:spcPct val="0"/>
      </a:spcAft>
      <a:defRPr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Discuss on Italian prime minister and ministers visit to India and the Ministry of Development organized Delegation in April 2017. </a:t>
            </a:r>
          </a:p>
        </p:txBody>
      </p:sp>
      <p:sp>
        <p:nvSpPr>
          <p:cNvPr id="4" name="Slide Number Placeholder 3"/>
          <p:cNvSpPr>
            <a:spLocks noGrp="1"/>
          </p:cNvSpPr>
          <p:nvPr>
            <p:ph type="sldNum" sz="quarter" idx="10"/>
          </p:nvPr>
        </p:nvSpPr>
        <p:spPr/>
        <p:txBody>
          <a:bodyPr/>
          <a:lstStyle/>
          <a:p>
            <a:fld id="{4E600210-BFD5-4157-89C3-8FEA8D9319B4}" type="slidenum">
              <a:rPr lang="it-IT" smtClean="0"/>
              <a:pPr/>
              <a:t>2</a:t>
            </a:fld>
            <a:endParaRPr lang="it-IT" dirty="0"/>
          </a:p>
        </p:txBody>
      </p:sp>
    </p:spTree>
    <p:extLst>
      <p:ext uri="{BB962C8B-B14F-4D97-AF65-F5344CB8AC3E}">
        <p14:creationId xmlns:p14="http://schemas.microsoft.com/office/powerpoint/2010/main" xmlns="" val="977429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11</a:t>
            </a:fld>
            <a:endParaRPr lang="it-IT" dirty="0"/>
          </a:p>
        </p:txBody>
      </p:sp>
    </p:spTree>
    <p:extLst>
      <p:ext uri="{BB962C8B-B14F-4D97-AF65-F5344CB8AC3E}">
        <p14:creationId xmlns:p14="http://schemas.microsoft.com/office/powerpoint/2010/main" xmlns="" val="205325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12</a:t>
            </a:fld>
            <a:endParaRPr lang="it-IT" dirty="0"/>
          </a:p>
        </p:txBody>
      </p:sp>
    </p:spTree>
    <p:extLst>
      <p:ext uri="{BB962C8B-B14F-4D97-AF65-F5344CB8AC3E}">
        <p14:creationId xmlns:p14="http://schemas.microsoft.com/office/powerpoint/2010/main" xmlns="" val="169870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20</a:t>
            </a:fld>
            <a:endParaRPr lang="it-IT" dirty="0"/>
          </a:p>
        </p:txBody>
      </p:sp>
    </p:spTree>
    <p:extLst>
      <p:ext uri="{BB962C8B-B14F-4D97-AF65-F5344CB8AC3E}">
        <p14:creationId xmlns:p14="http://schemas.microsoft.com/office/powerpoint/2010/main" xmlns="" val="58624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21</a:t>
            </a:fld>
            <a:endParaRPr lang="it-IT" dirty="0"/>
          </a:p>
        </p:txBody>
      </p:sp>
    </p:spTree>
    <p:extLst>
      <p:ext uri="{BB962C8B-B14F-4D97-AF65-F5344CB8AC3E}">
        <p14:creationId xmlns:p14="http://schemas.microsoft.com/office/powerpoint/2010/main" xmlns="" val="215418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it-IT" dirty="0"/>
          </a:p>
          <a:p>
            <a:pPr marL="0" marR="0" indent="0" algn="l" defTabSz="914400" rtl="0" eaLnBrk="1" fontAlgn="base" latinLnBrk="0" hangingPunct="1">
              <a:lnSpc>
                <a:spcPct val="100000"/>
              </a:lnSpc>
              <a:spcBef>
                <a:spcPct val="30000"/>
              </a:spcBef>
              <a:spcAft>
                <a:spcPct val="0"/>
              </a:spcAft>
              <a:buClrTx/>
              <a:buSzTx/>
              <a:buFontTx/>
              <a:buNone/>
              <a:tabLst/>
              <a:defRPr/>
            </a:pPr>
            <a:endParaRPr lang="it-IT"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3</a:t>
            </a:fld>
            <a:endParaRPr lang="it-IT" dirty="0"/>
          </a:p>
        </p:txBody>
      </p:sp>
    </p:spTree>
    <p:extLst>
      <p:ext uri="{BB962C8B-B14F-4D97-AF65-F5344CB8AC3E}">
        <p14:creationId xmlns:p14="http://schemas.microsoft.com/office/powerpoint/2010/main" xmlns="" val="381355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main geographic areas where Italian companies  have settled in India are the industrial centers of Delhi-Gurgaon-Noida, also known as the Capital Belt, and Mumbai-Pune; the 3</a:t>
            </a:r>
            <a:r>
              <a:rPr lang="en-US" baseline="30000" dirty="0"/>
              <a:t>rd</a:t>
            </a:r>
            <a:r>
              <a:rPr lang="en-US" dirty="0"/>
              <a:t> and 4</a:t>
            </a:r>
            <a:r>
              <a:rPr lang="en-US" baseline="30000" dirty="0"/>
              <a:t>th</a:t>
            </a:r>
            <a:r>
              <a:rPr lang="en-US" dirty="0"/>
              <a:t> areas of concentration are the city of Chennai, capital of the state of Tamil Nadu, and Bangalore, capital of the State of Karnataka respectively followed by Calcutta and its surroundings. There are smaller presence in the state of Gujarat and in the State of Rajasthan, which seems destined to become important poles of attraction of investments in the near future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it-IT"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4</a:t>
            </a:fld>
            <a:endParaRPr lang="it-IT" dirty="0"/>
          </a:p>
        </p:txBody>
      </p:sp>
    </p:spTree>
    <p:extLst>
      <p:ext uri="{BB962C8B-B14F-4D97-AF65-F5344CB8AC3E}">
        <p14:creationId xmlns:p14="http://schemas.microsoft.com/office/powerpoint/2010/main" xmlns="" val="135222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main geographic areas where Italian companies  have settled in India are the industrial centers of Delhi-Gurgaon-Noida, also known as the Capital Belt, and Mumbai-Pune; the 3</a:t>
            </a:r>
            <a:r>
              <a:rPr lang="en-US" baseline="30000" dirty="0"/>
              <a:t>rd</a:t>
            </a:r>
            <a:r>
              <a:rPr lang="en-US" dirty="0"/>
              <a:t> and 4</a:t>
            </a:r>
            <a:r>
              <a:rPr lang="en-US" baseline="30000" dirty="0"/>
              <a:t>th</a:t>
            </a:r>
            <a:r>
              <a:rPr lang="en-US" dirty="0"/>
              <a:t> areas of concentration are the city of Chennai, capital of the state of Tamil Nadu, and Bangalore, capital of the State of Karnataka respectively followed by Calcutta and its surroundings. There are smaller presence in the state of Gujarat and in the State of Rajasthan, which seems destined to become important poles of attraction of investments in the near future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5</a:t>
            </a:fld>
            <a:endParaRPr lang="it-IT" dirty="0"/>
          </a:p>
        </p:txBody>
      </p:sp>
    </p:spTree>
    <p:extLst>
      <p:ext uri="{BB962C8B-B14F-4D97-AF65-F5344CB8AC3E}">
        <p14:creationId xmlns:p14="http://schemas.microsoft.com/office/powerpoint/2010/main" xmlns="" val="146754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main geographic areas where Italian companies  have settled in India are the industrial centers of Delhi-Gurgaon-Noida, also known as the Capital Belt, and Mumbai-Pune; the 3</a:t>
            </a:r>
            <a:r>
              <a:rPr lang="en-US" baseline="30000" dirty="0"/>
              <a:t>rd</a:t>
            </a:r>
            <a:r>
              <a:rPr lang="en-US" dirty="0"/>
              <a:t> and 4</a:t>
            </a:r>
            <a:r>
              <a:rPr lang="en-US" baseline="30000" dirty="0"/>
              <a:t>th</a:t>
            </a:r>
            <a:r>
              <a:rPr lang="en-US" dirty="0"/>
              <a:t> areas of concentration are the city of Chennai, capital of the state of Tamil Nadu, and Bangalore, capital of the State of Karnataka respectively followed by Calcutta and its surroundings. There are smaller presence in the state of Gujarat and in the State of Rajasthan, which seems destined to become important poles of attraction of investments in the near future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it-IT"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6</a:t>
            </a:fld>
            <a:endParaRPr lang="it-IT" dirty="0"/>
          </a:p>
        </p:txBody>
      </p:sp>
    </p:spTree>
    <p:extLst>
      <p:ext uri="{BB962C8B-B14F-4D97-AF65-F5344CB8AC3E}">
        <p14:creationId xmlns:p14="http://schemas.microsoft.com/office/powerpoint/2010/main" xmlns="" val="324727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7</a:t>
            </a:fld>
            <a:endParaRPr lang="it-IT" dirty="0"/>
          </a:p>
        </p:txBody>
      </p:sp>
    </p:spTree>
    <p:extLst>
      <p:ext uri="{BB962C8B-B14F-4D97-AF65-F5344CB8AC3E}">
        <p14:creationId xmlns:p14="http://schemas.microsoft.com/office/powerpoint/2010/main" xmlns="" val="290121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8</a:t>
            </a:fld>
            <a:endParaRPr lang="it-IT" dirty="0"/>
          </a:p>
        </p:txBody>
      </p:sp>
    </p:spTree>
    <p:extLst>
      <p:ext uri="{BB962C8B-B14F-4D97-AF65-F5344CB8AC3E}">
        <p14:creationId xmlns:p14="http://schemas.microsoft.com/office/powerpoint/2010/main" xmlns="" val="392384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9</a:t>
            </a:fld>
            <a:endParaRPr lang="it-IT" dirty="0"/>
          </a:p>
        </p:txBody>
      </p:sp>
    </p:spTree>
    <p:extLst>
      <p:ext uri="{BB962C8B-B14F-4D97-AF65-F5344CB8AC3E}">
        <p14:creationId xmlns:p14="http://schemas.microsoft.com/office/powerpoint/2010/main" xmlns="" val="4121164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600210-BFD5-4157-89C3-8FEA8D9319B4}" type="slidenum">
              <a:rPr lang="it-IT" smtClean="0"/>
              <a:pPr/>
              <a:t>10</a:t>
            </a:fld>
            <a:endParaRPr lang="it-IT" dirty="0"/>
          </a:p>
        </p:txBody>
      </p:sp>
    </p:spTree>
    <p:extLst>
      <p:ext uri="{BB962C8B-B14F-4D97-AF65-F5344CB8AC3E}">
        <p14:creationId xmlns:p14="http://schemas.microsoft.com/office/powerpoint/2010/main" xmlns="" val="3546338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r>
              <a:rPr lang="it-IT"/>
              <a:t>Fare clic per modificare lo stile del titolo</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r>
              <a:rPr lang="it-IT"/>
              <a:t>Fare clic per modificare lo stile del sottotitolo dello schema</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endParaRPr lang="it-IT" dirty="0"/>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endParaRPr lang="it-IT" dirty="0"/>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7D69301F-7675-4298-9F91-617C89AB020E}" type="slidenum">
              <a:rPr lang="it-IT"/>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dirty="0"/>
          </a:p>
        </p:txBody>
      </p:sp>
      <p:sp>
        <p:nvSpPr>
          <p:cNvPr id="5" name="Segnaposto piè di pagina 4"/>
          <p:cNvSpPr>
            <a:spLocks noGrp="1"/>
          </p:cNvSpPr>
          <p:nvPr>
            <p:ph type="ftr" sz="quarter" idx="11"/>
          </p:nvPr>
        </p:nvSpPr>
        <p:spPr/>
        <p:txBody>
          <a:bodyPr/>
          <a:lstStyle>
            <a:lvl1pPr>
              <a:defRPr/>
            </a:lvl1pPr>
          </a:lstStyle>
          <a:p>
            <a:endParaRPr lang="it-IT" dirty="0"/>
          </a:p>
        </p:txBody>
      </p:sp>
      <p:sp>
        <p:nvSpPr>
          <p:cNvPr id="6" name="Segnaposto numero diapositiva 5"/>
          <p:cNvSpPr>
            <a:spLocks noGrp="1"/>
          </p:cNvSpPr>
          <p:nvPr>
            <p:ph type="sldNum" sz="quarter" idx="12"/>
          </p:nvPr>
        </p:nvSpPr>
        <p:spPr/>
        <p:txBody>
          <a:bodyPr/>
          <a:lstStyle>
            <a:lvl1pPr>
              <a:defRPr/>
            </a:lvl1pPr>
          </a:lstStyle>
          <a:p>
            <a:fld id="{85405C18-CE3E-4BCA-A0BB-E63C640186C8}" type="slidenum">
              <a:rPr lang="it-IT"/>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05650" y="228600"/>
            <a:ext cx="173355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905000" y="228600"/>
            <a:ext cx="504825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dirty="0"/>
          </a:p>
        </p:txBody>
      </p:sp>
      <p:sp>
        <p:nvSpPr>
          <p:cNvPr id="5" name="Segnaposto piè di pagina 4"/>
          <p:cNvSpPr>
            <a:spLocks noGrp="1"/>
          </p:cNvSpPr>
          <p:nvPr>
            <p:ph type="ftr" sz="quarter" idx="11"/>
          </p:nvPr>
        </p:nvSpPr>
        <p:spPr/>
        <p:txBody>
          <a:bodyPr/>
          <a:lstStyle>
            <a:lvl1pPr>
              <a:defRPr/>
            </a:lvl1pPr>
          </a:lstStyle>
          <a:p>
            <a:endParaRPr lang="it-IT" dirty="0"/>
          </a:p>
        </p:txBody>
      </p:sp>
      <p:sp>
        <p:nvSpPr>
          <p:cNvPr id="6" name="Segnaposto numero diapositiva 5"/>
          <p:cNvSpPr>
            <a:spLocks noGrp="1"/>
          </p:cNvSpPr>
          <p:nvPr>
            <p:ph type="sldNum" sz="quarter" idx="12"/>
          </p:nvPr>
        </p:nvSpPr>
        <p:spPr/>
        <p:txBody>
          <a:bodyPr/>
          <a:lstStyle>
            <a:lvl1pPr>
              <a:defRPr/>
            </a:lvl1pPr>
          </a:lstStyle>
          <a:p>
            <a:fld id="{16925FF8-9327-4421-8434-51655D4E9582}" type="slidenum">
              <a:rPr lang="it-IT"/>
              <a:pPr/>
              <a:t>‹N›</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endParaRPr lang="it-IT" dirty="0"/>
          </a:p>
        </p:txBody>
      </p:sp>
      <p:sp>
        <p:nvSpPr>
          <p:cNvPr id="17" name="Segnaposto piè di pagina 16"/>
          <p:cNvSpPr>
            <a:spLocks noGrp="1"/>
          </p:cNvSpPr>
          <p:nvPr>
            <p:ph type="ftr" sz="quarter" idx="11"/>
          </p:nvPr>
        </p:nvSpPr>
        <p:spPr>
          <a:xfrm>
            <a:off x="2898648" y="6355080"/>
            <a:ext cx="3474720" cy="365760"/>
          </a:xfrm>
        </p:spPr>
        <p:txBody>
          <a:bodyPr/>
          <a:lstStyle/>
          <a:p>
            <a:endParaRPr lang="it-IT" dirty="0"/>
          </a:p>
        </p:txBody>
      </p:sp>
      <p:sp>
        <p:nvSpPr>
          <p:cNvPr id="29" name="Segnaposto numero diapositiva 28"/>
          <p:cNvSpPr>
            <a:spLocks noGrp="1"/>
          </p:cNvSpPr>
          <p:nvPr>
            <p:ph type="sldNum" sz="quarter" idx="12"/>
          </p:nvPr>
        </p:nvSpPr>
        <p:spPr>
          <a:xfrm>
            <a:off x="1216152" y="6355080"/>
            <a:ext cx="1219200" cy="365760"/>
          </a:xfrm>
        </p:spPr>
        <p:txBody>
          <a:bodyPr/>
          <a:lstStyle/>
          <a:p>
            <a:fld id="{7D69301F-7675-4298-9F91-617C89AB020E}" type="slidenum">
              <a:rPr lang="it-IT" smtClean="0"/>
              <a:pPr/>
              <a:t>‹N›</a:t>
            </a:fld>
            <a:endParaRPr lang="it-IT"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Garamond" pitchFamily="18" charset="0"/>
              </a:defRPr>
            </a:lvl1p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lvl1pPr>
              <a:defRPr>
                <a:latin typeface="Garamond" pitchFamily="18" charset="0"/>
              </a:defRPr>
            </a:lvl1pPr>
          </a:lstStyle>
          <a:p>
            <a:r>
              <a:rPr lang="it-IT" dirty="0"/>
              <a:t>22 Settembre 2017</a:t>
            </a:r>
          </a:p>
        </p:txBody>
      </p:sp>
      <p:sp>
        <p:nvSpPr>
          <p:cNvPr id="5" name="Segnaposto piè di pagina 4"/>
          <p:cNvSpPr>
            <a:spLocks noGrp="1"/>
          </p:cNvSpPr>
          <p:nvPr>
            <p:ph type="ftr" sz="quarter" idx="11"/>
          </p:nvPr>
        </p:nvSpPr>
        <p:spPr/>
        <p:txBody>
          <a:bodyPr/>
          <a:lstStyle>
            <a:lvl1pPr algn="ctr">
              <a:defRPr>
                <a:latin typeface="Garamond" pitchFamily="18" charset="0"/>
              </a:defRPr>
            </a:lvl1pPr>
          </a:lstStyle>
          <a:p>
            <a:r>
              <a:rPr lang="it-IT" dirty="0"/>
              <a:t>Perché investire in India</a:t>
            </a:r>
          </a:p>
        </p:txBody>
      </p:sp>
      <p:sp>
        <p:nvSpPr>
          <p:cNvPr id="6" name="Segnaposto numero diapositiva 5"/>
          <p:cNvSpPr>
            <a:spLocks noGrp="1"/>
          </p:cNvSpPr>
          <p:nvPr>
            <p:ph type="sldNum" sz="quarter" idx="12"/>
          </p:nvPr>
        </p:nvSpPr>
        <p:spPr/>
        <p:txBody>
          <a:bodyPr/>
          <a:lstStyle>
            <a:lvl1pPr>
              <a:defRPr>
                <a:latin typeface="Garamond" pitchFamily="18" charset="0"/>
              </a:defRPr>
            </a:lvl1pPr>
          </a:lstStyle>
          <a:p>
            <a:fld id="{1FA76E9F-4638-4E31-868A-120D5295E412}" type="slidenum">
              <a:rPr lang="it-IT" smtClean="0"/>
              <a:pPr/>
              <a:t>‹N›</a:t>
            </a:fld>
            <a:endParaRPr lang="it-IT" dirty="0"/>
          </a:p>
        </p:txBody>
      </p:sp>
      <p:sp>
        <p:nvSpPr>
          <p:cNvPr id="8" name="Segnaposto contenuto 7"/>
          <p:cNvSpPr>
            <a:spLocks noGrp="1"/>
          </p:cNvSpPr>
          <p:nvPr>
            <p:ph sz="quarter" idx="1"/>
          </p:nvPr>
        </p:nvSpPr>
        <p:spPr>
          <a:xfrm>
            <a:off x="457200" y="1219200"/>
            <a:ext cx="8229600" cy="4937760"/>
          </a:xfr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eaLnBrk="1" latinLnBrk="0" hangingPunct="1"/>
            <a:r>
              <a:rPr lang="it-IT" dirty="0"/>
              <a:t>Fare clic per modificare stili del testo dello schema</a:t>
            </a:r>
          </a:p>
          <a:p>
            <a:pPr lvl="1" eaLnBrk="1" latinLnBrk="0" hangingPunct="1"/>
            <a:r>
              <a:rPr lang="it-IT" dirty="0"/>
              <a:t>Secondo livello</a:t>
            </a:r>
          </a:p>
          <a:p>
            <a:pPr lvl="2" eaLnBrk="1" latinLnBrk="0" hangingPunct="1"/>
            <a:r>
              <a:rPr lang="it-IT" dirty="0"/>
              <a:t>Terzo livello</a:t>
            </a:r>
          </a:p>
          <a:p>
            <a:pPr lvl="3" eaLnBrk="1" latinLnBrk="0" hangingPunct="1"/>
            <a:r>
              <a:rPr lang="it-IT" dirty="0"/>
              <a:t>Quarto livello</a:t>
            </a:r>
          </a:p>
          <a:p>
            <a:pPr lvl="4" eaLnBrk="1" latinLnBrk="0" hangingPunct="1"/>
            <a:r>
              <a:rPr lang="it-IT" dirty="0"/>
              <a:t>Quinto livello</a:t>
            </a:r>
            <a:endParaRPr kumimoji="0" lang="en-US" dirty="0"/>
          </a:p>
        </p:txBody>
      </p:sp>
      <p:pic>
        <p:nvPicPr>
          <p:cNvPr id="7" name="Immagine 9">
            <a:extLst>
              <a:ext uri="{FF2B5EF4-FFF2-40B4-BE49-F238E27FC236}">
                <a16:creationId xmlns:a16="http://schemas.microsoft.com/office/drawing/2014/main" xmlns="" id="{61D2E05A-8C4D-4381-A4F5-2C765EA98A5F}"/>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pic>
        <p:nvPicPr>
          <p:cNvPr id="9" name="Immagine 6">
            <a:extLst>
              <a:ext uri="{FF2B5EF4-FFF2-40B4-BE49-F238E27FC236}">
                <a16:creationId xmlns:a16="http://schemas.microsoft.com/office/drawing/2014/main" xmlns="" id="{6C80AF49-C5B3-428A-98E0-12BA3BF8E167}"/>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8328767" y="6463644"/>
            <a:ext cx="586633" cy="365890"/>
          </a:xfrm>
          <a:prstGeom prst="rect">
            <a:avLst/>
          </a:prstGeom>
        </p:spPr>
      </p:pic>
      <p:pic>
        <p:nvPicPr>
          <p:cNvPr id="10" name="Picture 4" descr="Schermata 2017-09-12 alle 10.15.15 AM.png">
            <a:extLst>
              <a:ext uri="{FF2B5EF4-FFF2-40B4-BE49-F238E27FC236}">
                <a16:creationId xmlns:a16="http://schemas.microsoft.com/office/drawing/2014/main" xmlns="" id="{A8EF91F3-8B9B-4D14-84E5-399C95A7619D}"/>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36000" y="6445582"/>
            <a:ext cx="592767" cy="35495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atin typeface="Garamond" pitchFamily="18" charset="0"/>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latin typeface="Garamond"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lvl1pPr>
              <a:defRPr>
                <a:latin typeface="Garamond" pitchFamily="18" charset="0"/>
              </a:defRPr>
            </a:lvl1pPr>
          </a:lstStyle>
          <a:p>
            <a:endParaRPr lang="it-IT" dirty="0"/>
          </a:p>
        </p:txBody>
      </p:sp>
      <p:sp>
        <p:nvSpPr>
          <p:cNvPr id="5" name="Segnaposto piè di pagina 4"/>
          <p:cNvSpPr>
            <a:spLocks noGrp="1"/>
          </p:cNvSpPr>
          <p:nvPr>
            <p:ph type="ftr" sz="quarter" idx="11"/>
          </p:nvPr>
        </p:nvSpPr>
        <p:spPr>
          <a:xfrm>
            <a:off x="2898648" y="6355080"/>
            <a:ext cx="3474720" cy="365760"/>
          </a:xfrm>
        </p:spPr>
        <p:txBody>
          <a:bodyPr/>
          <a:lstStyle>
            <a:lvl1pPr>
              <a:defRPr>
                <a:latin typeface="Garamond" pitchFamily="18" charset="0"/>
              </a:defRPr>
            </a:lvl1pPr>
          </a:lstStyle>
          <a:p>
            <a:endParaRPr lang="it-IT" dirty="0"/>
          </a:p>
        </p:txBody>
      </p:sp>
      <p:sp>
        <p:nvSpPr>
          <p:cNvPr id="6" name="Segnaposto numero diapositiva 5"/>
          <p:cNvSpPr>
            <a:spLocks noGrp="1"/>
          </p:cNvSpPr>
          <p:nvPr>
            <p:ph type="sldNum" sz="quarter" idx="12"/>
          </p:nvPr>
        </p:nvSpPr>
        <p:spPr>
          <a:xfrm>
            <a:off x="1069848" y="6355080"/>
            <a:ext cx="1520952" cy="365760"/>
          </a:xfrm>
        </p:spPr>
        <p:txBody>
          <a:bodyPr/>
          <a:lstStyle>
            <a:lvl1pPr>
              <a:defRPr>
                <a:latin typeface="Garamond" pitchFamily="18" charset="0"/>
              </a:defRPr>
            </a:lvl1pPr>
          </a:lstStyle>
          <a:p>
            <a:fld id="{2AF9FA17-BCDB-4D47-A99F-254566EF2005}" type="slidenum">
              <a:rPr lang="it-IT" smtClean="0"/>
              <a:pPr/>
              <a:t>‹N›</a:t>
            </a:fld>
            <a:endParaRPr lang="it-IT" dirty="0"/>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Garamond" pitchFamily="18" charset="0"/>
            </a:endParaRPr>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Garamond" pitchFamily="18" charset="0"/>
            </a:endParaRPr>
          </a:p>
        </p:txBody>
      </p:sp>
      <p:pic>
        <p:nvPicPr>
          <p:cNvPr id="9" name="Immagine 9">
            <a:extLst>
              <a:ext uri="{FF2B5EF4-FFF2-40B4-BE49-F238E27FC236}">
                <a16:creationId xmlns:a16="http://schemas.microsoft.com/office/drawing/2014/main" xmlns="" id="{56A9A1F2-CE02-4307-B77D-2CF863C78FED}"/>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pic>
        <p:nvPicPr>
          <p:cNvPr id="10" name="Immagine 6">
            <a:extLst>
              <a:ext uri="{FF2B5EF4-FFF2-40B4-BE49-F238E27FC236}">
                <a16:creationId xmlns:a16="http://schemas.microsoft.com/office/drawing/2014/main" xmlns="" id="{4B75FB17-5B17-4A81-8AAD-E8B1C5AD2109}"/>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8328767" y="6463644"/>
            <a:ext cx="586633" cy="365890"/>
          </a:xfrm>
          <a:prstGeom prst="rect">
            <a:avLst/>
          </a:prstGeom>
        </p:spPr>
      </p:pic>
      <p:pic>
        <p:nvPicPr>
          <p:cNvPr id="11" name="Picture 4" descr="Schermata 2017-09-12 alle 10.15.15 AM.png">
            <a:extLst>
              <a:ext uri="{FF2B5EF4-FFF2-40B4-BE49-F238E27FC236}">
                <a16:creationId xmlns:a16="http://schemas.microsoft.com/office/drawing/2014/main" xmlns="" id="{A30B106A-893E-4A75-B214-93C9D042C591}"/>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36000" y="6445582"/>
            <a:ext cx="592767" cy="35495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lvl1pPr>
              <a:defRPr>
                <a:latin typeface="Garamond" pitchFamily="18" charset="0"/>
              </a:defRPr>
            </a:lvl1p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lvl1pPr>
              <a:defRPr>
                <a:latin typeface="Garamond" pitchFamily="18" charset="0"/>
              </a:defRPr>
            </a:lvl1pPr>
          </a:lstStyle>
          <a:p>
            <a:r>
              <a:rPr lang="it-IT" dirty="0"/>
              <a:t>22 Settembre 2017</a:t>
            </a:r>
          </a:p>
        </p:txBody>
      </p:sp>
      <p:sp>
        <p:nvSpPr>
          <p:cNvPr id="6" name="Segnaposto piè di pagina 5"/>
          <p:cNvSpPr>
            <a:spLocks noGrp="1"/>
          </p:cNvSpPr>
          <p:nvPr>
            <p:ph type="ftr" sz="quarter" idx="11"/>
          </p:nvPr>
        </p:nvSpPr>
        <p:spPr/>
        <p:txBody>
          <a:bodyPr/>
          <a:lstStyle>
            <a:lvl1pPr algn="ctr">
              <a:defRPr>
                <a:latin typeface="Garamond" pitchFamily="18" charset="0"/>
              </a:defRPr>
            </a:lvl1pPr>
          </a:lstStyle>
          <a:p>
            <a:r>
              <a:rPr lang="it-IT" dirty="0"/>
              <a:t>Perché investire in India</a:t>
            </a:r>
          </a:p>
          <a:p>
            <a:endParaRPr lang="it-IT" dirty="0"/>
          </a:p>
        </p:txBody>
      </p:sp>
      <p:sp>
        <p:nvSpPr>
          <p:cNvPr id="7" name="Segnaposto numero diapositiva 6"/>
          <p:cNvSpPr>
            <a:spLocks noGrp="1"/>
          </p:cNvSpPr>
          <p:nvPr>
            <p:ph type="sldNum" sz="quarter" idx="12"/>
          </p:nvPr>
        </p:nvSpPr>
        <p:spPr/>
        <p:txBody>
          <a:bodyPr/>
          <a:lstStyle>
            <a:lvl1pPr>
              <a:defRPr>
                <a:latin typeface="Garamond" pitchFamily="18" charset="0"/>
              </a:defRPr>
            </a:lvl1pPr>
          </a:lstStyle>
          <a:p>
            <a:fld id="{17CC5BD5-59C1-4F69-81E0-806B61640497}" type="slidenum">
              <a:rPr lang="it-IT" smtClean="0"/>
              <a:pPr/>
              <a:t>‹N›</a:t>
            </a:fld>
            <a:endParaRPr lang="it-IT" dirty="0"/>
          </a:p>
        </p:txBody>
      </p:sp>
      <p:sp>
        <p:nvSpPr>
          <p:cNvPr id="9" name="Segnaposto contenuto 8"/>
          <p:cNvSpPr>
            <a:spLocks noGrp="1"/>
          </p:cNvSpPr>
          <p:nvPr>
            <p:ph sz="quarter" idx="1"/>
          </p:nvPr>
        </p:nvSpPr>
        <p:spPr>
          <a:xfrm>
            <a:off x="457200" y="1219200"/>
            <a:ext cx="4041648" cy="4937760"/>
          </a:xfr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pic>
        <p:nvPicPr>
          <p:cNvPr id="8" name="Immagine 9">
            <a:extLst>
              <a:ext uri="{FF2B5EF4-FFF2-40B4-BE49-F238E27FC236}">
                <a16:creationId xmlns:a16="http://schemas.microsoft.com/office/drawing/2014/main" xmlns="" id="{2A3303E7-7A72-4146-8621-34A6C86B0FCB}"/>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pic>
        <p:nvPicPr>
          <p:cNvPr id="10" name="Immagine 6">
            <a:extLst>
              <a:ext uri="{FF2B5EF4-FFF2-40B4-BE49-F238E27FC236}">
                <a16:creationId xmlns:a16="http://schemas.microsoft.com/office/drawing/2014/main" xmlns="" id="{5E693897-D9B9-4485-A755-C5DA8109BA08}"/>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8328767" y="6463644"/>
            <a:ext cx="586633" cy="365890"/>
          </a:xfrm>
          <a:prstGeom prst="rect">
            <a:avLst/>
          </a:prstGeom>
        </p:spPr>
      </p:pic>
      <p:pic>
        <p:nvPicPr>
          <p:cNvPr id="12" name="Picture 4" descr="Schermata 2017-09-12 alle 10.15.15 AM.png">
            <a:extLst>
              <a:ext uri="{FF2B5EF4-FFF2-40B4-BE49-F238E27FC236}">
                <a16:creationId xmlns:a16="http://schemas.microsoft.com/office/drawing/2014/main" xmlns="" id="{8278A316-D1E5-4886-A273-F0864A84BD23}"/>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36000" y="6445582"/>
            <a:ext cx="592767" cy="35495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atin typeface="Garamond" pitchFamily="18" charset="0"/>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latin typeface="Garamond"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latin typeface="Garamond"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7" name="Segnaposto data 6"/>
          <p:cNvSpPr>
            <a:spLocks noGrp="1"/>
          </p:cNvSpPr>
          <p:nvPr>
            <p:ph type="dt" sz="half" idx="10"/>
          </p:nvPr>
        </p:nvSpPr>
        <p:spPr/>
        <p:txBody>
          <a:bodyPr/>
          <a:lstStyle>
            <a:lvl1pPr>
              <a:defRPr>
                <a:latin typeface="Garamond" pitchFamily="18" charset="0"/>
              </a:defRPr>
            </a:lvl1pPr>
          </a:lstStyle>
          <a:p>
            <a:endParaRPr lang="it-IT" dirty="0"/>
          </a:p>
        </p:txBody>
      </p:sp>
      <p:sp>
        <p:nvSpPr>
          <p:cNvPr id="8" name="Segnaposto piè di pagina 7"/>
          <p:cNvSpPr>
            <a:spLocks noGrp="1"/>
          </p:cNvSpPr>
          <p:nvPr>
            <p:ph type="ftr" sz="quarter" idx="11"/>
          </p:nvPr>
        </p:nvSpPr>
        <p:spPr/>
        <p:txBody>
          <a:bodyPr/>
          <a:lstStyle>
            <a:lvl1pPr>
              <a:defRPr>
                <a:latin typeface="Garamond" pitchFamily="18" charset="0"/>
              </a:defRPr>
            </a:lvl1pPr>
          </a:lstStyle>
          <a:p>
            <a:endParaRPr lang="it-IT" dirty="0"/>
          </a:p>
        </p:txBody>
      </p:sp>
      <p:sp>
        <p:nvSpPr>
          <p:cNvPr id="9" name="Segnaposto numero diapositiva 8"/>
          <p:cNvSpPr>
            <a:spLocks noGrp="1"/>
          </p:cNvSpPr>
          <p:nvPr>
            <p:ph type="sldNum" sz="quarter" idx="12"/>
          </p:nvPr>
        </p:nvSpPr>
        <p:spPr/>
        <p:txBody>
          <a:bodyPr/>
          <a:lstStyle>
            <a:lvl1pPr>
              <a:defRPr>
                <a:latin typeface="Garamond" pitchFamily="18" charset="0"/>
              </a:defRPr>
            </a:lvl1pPr>
          </a:lstStyle>
          <a:p>
            <a:fld id="{DA99F8EB-277C-467D-BBDA-32460D584BBF}" type="slidenum">
              <a:rPr lang="it-IT" smtClean="0"/>
              <a:pPr/>
              <a:t>‹N›</a:t>
            </a:fld>
            <a:endParaRPr lang="it-IT" dirty="0"/>
          </a:p>
        </p:txBody>
      </p:sp>
      <p:sp>
        <p:nvSpPr>
          <p:cNvPr id="11" name="Segnaposto contenuto 10"/>
          <p:cNvSpPr>
            <a:spLocks noGrp="1"/>
          </p:cNvSpPr>
          <p:nvPr>
            <p:ph sz="quarter" idx="2"/>
          </p:nvPr>
        </p:nvSpPr>
        <p:spPr>
          <a:xfrm>
            <a:off x="457200" y="2133600"/>
            <a:ext cx="4038600" cy="4038600"/>
          </a:xfr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pic>
        <p:nvPicPr>
          <p:cNvPr id="10" name="Immagine 9">
            <a:extLst>
              <a:ext uri="{FF2B5EF4-FFF2-40B4-BE49-F238E27FC236}">
                <a16:creationId xmlns:a16="http://schemas.microsoft.com/office/drawing/2014/main" xmlns="" id="{022F8372-B5E0-4CD1-B41B-C4CD3379FBFC}"/>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pic>
        <p:nvPicPr>
          <p:cNvPr id="12" name="Immagine 6">
            <a:extLst>
              <a:ext uri="{FF2B5EF4-FFF2-40B4-BE49-F238E27FC236}">
                <a16:creationId xmlns:a16="http://schemas.microsoft.com/office/drawing/2014/main" xmlns="" id="{847FA7C0-647A-4B2F-91DD-44AEAF2D8A49}"/>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8328767" y="6463644"/>
            <a:ext cx="586633" cy="365890"/>
          </a:xfrm>
          <a:prstGeom prst="rect">
            <a:avLst/>
          </a:prstGeom>
        </p:spPr>
      </p:pic>
      <p:pic>
        <p:nvPicPr>
          <p:cNvPr id="14" name="Picture 4" descr="Schermata 2017-09-12 alle 10.15.15 AM.png">
            <a:extLst>
              <a:ext uri="{FF2B5EF4-FFF2-40B4-BE49-F238E27FC236}">
                <a16:creationId xmlns:a16="http://schemas.microsoft.com/office/drawing/2014/main" xmlns="" id="{B3F7E440-5A9F-45B9-A8CE-062920DA21D4}"/>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36000" y="6445582"/>
            <a:ext cx="592767" cy="35495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lvl1pPr>
              <a:defRPr>
                <a:latin typeface="Garamond" pitchFamily="18" charset="0"/>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a:xfrm>
            <a:off x="6403848" y="6356350"/>
            <a:ext cx="2289048" cy="365760"/>
          </a:xfrm>
        </p:spPr>
        <p:txBody>
          <a:bodyPr/>
          <a:lstStyle>
            <a:lvl1pPr>
              <a:defRPr>
                <a:latin typeface="Garamond" pitchFamily="18" charset="0"/>
              </a:defRPr>
            </a:lvl1pPr>
          </a:lstStyle>
          <a:p>
            <a:r>
              <a:rPr lang="it-IT" dirty="0"/>
              <a:t>22 Settembre 2017</a:t>
            </a:r>
          </a:p>
        </p:txBody>
      </p:sp>
      <p:sp>
        <p:nvSpPr>
          <p:cNvPr id="4" name="Segnaposto piè di pagina 3"/>
          <p:cNvSpPr>
            <a:spLocks noGrp="1"/>
          </p:cNvSpPr>
          <p:nvPr>
            <p:ph type="ftr" sz="quarter" idx="11"/>
          </p:nvPr>
        </p:nvSpPr>
        <p:spPr/>
        <p:txBody>
          <a:bodyPr/>
          <a:lstStyle>
            <a:lvl1pPr>
              <a:defRPr>
                <a:latin typeface="Garamond" pitchFamily="18" charset="0"/>
              </a:defRPr>
            </a:lvl1pPr>
          </a:lstStyle>
          <a:p>
            <a:pPr algn="ctr"/>
            <a:r>
              <a:rPr lang="it-IT" dirty="0"/>
              <a:t>Perché investire in India</a:t>
            </a:r>
          </a:p>
        </p:txBody>
      </p:sp>
      <p:sp>
        <p:nvSpPr>
          <p:cNvPr id="5" name="Segnaposto numero diapositiva 4"/>
          <p:cNvSpPr>
            <a:spLocks noGrp="1"/>
          </p:cNvSpPr>
          <p:nvPr>
            <p:ph type="sldNum" sz="quarter" idx="12"/>
          </p:nvPr>
        </p:nvSpPr>
        <p:spPr/>
        <p:txBody>
          <a:bodyPr/>
          <a:lstStyle>
            <a:lvl1pPr>
              <a:defRPr>
                <a:latin typeface="Garamond" pitchFamily="18" charset="0"/>
              </a:defRPr>
            </a:lvl1pPr>
          </a:lstStyle>
          <a:p>
            <a:fld id="{7F0E6F3F-C293-4F17-929C-B31A77B02957}" type="slidenum">
              <a:rPr lang="it-IT" smtClean="0"/>
              <a:pPr/>
              <a:t>‹N›</a:t>
            </a:fld>
            <a:endParaRPr lang="it-IT" dirty="0"/>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Garamond" pitchFamily="18" charset="0"/>
            </a:endParaRPr>
          </a:p>
        </p:txBody>
      </p:sp>
      <p:pic>
        <p:nvPicPr>
          <p:cNvPr id="7" name="Immagine 6">
            <a:extLst>
              <a:ext uri="{FF2B5EF4-FFF2-40B4-BE49-F238E27FC236}">
                <a16:creationId xmlns:a16="http://schemas.microsoft.com/office/drawing/2014/main" xmlns="" id="{659BB9D8-B75F-48BA-B360-32E8C28E7816}"/>
              </a:ext>
            </a:extLst>
          </p:cNvPr>
          <p:cNvPicPr>
            <a:picLocks noChangeAspect="1"/>
          </p:cNvPicPr>
          <p:nvPr userDrawn="1"/>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tretch>
            <a:fillRect/>
          </a:stretch>
        </p:blipFill>
        <p:spPr>
          <a:xfrm>
            <a:off x="8328767" y="6463644"/>
            <a:ext cx="586633" cy="365890"/>
          </a:xfrm>
          <a:prstGeom prst="rect">
            <a:avLst/>
          </a:prstGeom>
        </p:spPr>
      </p:pic>
      <p:pic>
        <p:nvPicPr>
          <p:cNvPr id="8" name="Picture 4" descr="Schermata 2017-09-12 alle 10.15.15 AM.png">
            <a:extLst>
              <a:ext uri="{FF2B5EF4-FFF2-40B4-BE49-F238E27FC236}">
                <a16:creationId xmlns:a16="http://schemas.microsoft.com/office/drawing/2014/main" xmlns="" id="{FA8B5367-DCB9-4BA3-BCB2-8C745F0D7AD6}"/>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736000" y="6445582"/>
            <a:ext cx="592767" cy="354950"/>
          </a:xfrm>
          <a:prstGeom prst="rect">
            <a:avLst/>
          </a:prstGeom>
        </p:spPr>
      </p:pic>
      <p:pic>
        <p:nvPicPr>
          <p:cNvPr id="10" name="Immagine 9">
            <a:extLst>
              <a:ext uri="{FF2B5EF4-FFF2-40B4-BE49-F238E27FC236}">
                <a16:creationId xmlns:a16="http://schemas.microsoft.com/office/drawing/2014/main" xmlns="" id="{C5E471BF-45CD-4AD0-9E46-1E97D0DA5A49}"/>
              </a:ext>
            </a:extLst>
          </p:cNvPr>
          <p:cNvPicPr>
            <a:picLocks noChangeAspect="1"/>
          </p:cNvPicPr>
          <p:nvPr userDrawn="1"/>
        </p:nvPicPr>
        <p:blipFill>
          <a:blip r:embed="rId5"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atin typeface="Garamond" pitchFamily="18" charset="0"/>
              </a:defRPr>
            </a:lvl1pPr>
          </a:lstStyle>
          <a:p>
            <a:endParaRPr lang="it-IT" dirty="0"/>
          </a:p>
        </p:txBody>
      </p:sp>
      <p:sp>
        <p:nvSpPr>
          <p:cNvPr id="3" name="Segnaposto piè di pagina 2"/>
          <p:cNvSpPr>
            <a:spLocks noGrp="1"/>
          </p:cNvSpPr>
          <p:nvPr>
            <p:ph type="ftr" sz="quarter" idx="11"/>
          </p:nvPr>
        </p:nvSpPr>
        <p:spPr/>
        <p:txBody>
          <a:bodyPr/>
          <a:lstStyle>
            <a:lvl1pPr>
              <a:defRPr>
                <a:latin typeface="Garamond" pitchFamily="18" charset="0"/>
              </a:defRPr>
            </a:lvl1pPr>
          </a:lstStyle>
          <a:p>
            <a:endParaRPr lang="it-IT" dirty="0"/>
          </a:p>
        </p:txBody>
      </p:sp>
      <p:sp>
        <p:nvSpPr>
          <p:cNvPr id="4" name="Segnaposto numero diapositiva 3"/>
          <p:cNvSpPr>
            <a:spLocks noGrp="1"/>
          </p:cNvSpPr>
          <p:nvPr>
            <p:ph type="sldNum" sz="quarter" idx="12"/>
          </p:nvPr>
        </p:nvSpPr>
        <p:spPr/>
        <p:txBody>
          <a:bodyPr/>
          <a:lstStyle>
            <a:lvl1pPr>
              <a:defRPr>
                <a:latin typeface="Garamond" pitchFamily="18" charset="0"/>
              </a:defRPr>
            </a:lvl1pPr>
          </a:lstStyle>
          <a:p>
            <a:fld id="{DF03261F-F9F8-4AEF-A6E0-48C4BBD6037F}" type="slidenum">
              <a:rPr lang="it-IT" smtClean="0"/>
              <a:pPr/>
              <a:t>‹N›</a:t>
            </a:fld>
            <a:endParaRPr lang="it-IT" dirty="0"/>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Garamond" pitchFamily="18" charset="0"/>
            </a:endParaRPr>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Garamond" pitchFamily="18" charset="0"/>
            </a:endParaRPr>
          </a:p>
        </p:txBody>
      </p:sp>
      <p:pic>
        <p:nvPicPr>
          <p:cNvPr id="7" name="Immagine 9">
            <a:extLst>
              <a:ext uri="{FF2B5EF4-FFF2-40B4-BE49-F238E27FC236}">
                <a16:creationId xmlns:a16="http://schemas.microsoft.com/office/drawing/2014/main" xmlns="" id="{34EA34E1-AC79-4E5F-9833-41D0BC1355AE}"/>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pic>
        <p:nvPicPr>
          <p:cNvPr id="8" name="Immagine 6">
            <a:extLst>
              <a:ext uri="{FF2B5EF4-FFF2-40B4-BE49-F238E27FC236}">
                <a16:creationId xmlns:a16="http://schemas.microsoft.com/office/drawing/2014/main" xmlns="" id="{5A2FA726-A67E-415B-A086-B82634A31796}"/>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8328767" y="6463644"/>
            <a:ext cx="586633" cy="365890"/>
          </a:xfrm>
          <a:prstGeom prst="rect">
            <a:avLst/>
          </a:prstGeom>
        </p:spPr>
      </p:pic>
      <p:pic>
        <p:nvPicPr>
          <p:cNvPr id="9" name="Picture 4" descr="Schermata 2017-09-12 alle 10.15.15 AM.png">
            <a:extLst>
              <a:ext uri="{FF2B5EF4-FFF2-40B4-BE49-F238E27FC236}">
                <a16:creationId xmlns:a16="http://schemas.microsoft.com/office/drawing/2014/main" xmlns="" id="{EB66F17D-6432-48CA-ABD7-BC0F2AD11168}"/>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36000" y="6445582"/>
            <a:ext cx="592767" cy="35495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Garamond" pitchFamily="18" charset="0"/>
                <a:ea typeface="+mn-ea"/>
                <a:cs typeface="+mn-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latin typeface="Garamond" pitchFamily="18" charset="0"/>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lvl1pPr>
              <a:defRPr>
                <a:latin typeface="Garamond" pitchFamily="18" charset="0"/>
              </a:defRPr>
            </a:lvl1pPr>
          </a:lstStyle>
          <a:p>
            <a:endParaRPr lang="it-IT" dirty="0"/>
          </a:p>
        </p:txBody>
      </p:sp>
      <p:sp>
        <p:nvSpPr>
          <p:cNvPr id="6" name="Segnaposto piè di pagina 5"/>
          <p:cNvSpPr>
            <a:spLocks noGrp="1"/>
          </p:cNvSpPr>
          <p:nvPr>
            <p:ph type="ftr" sz="quarter" idx="11"/>
          </p:nvPr>
        </p:nvSpPr>
        <p:spPr/>
        <p:txBody>
          <a:bodyPr/>
          <a:lstStyle>
            <a:lvl1pPr>
              <a:defRPr>
                <a:latin typeface="Garamond" pitchFamily="18" charset="0"/>
              </a:defRPr>
            </a:lvl1pPr>
          </a:lstStyle>
          <a:p>
            <a:endParaRPr lang="it-IT" dirty="0"/>
          </a:p>
        </p:txBody>
      </p:sp>
      <p:sp>
        <p:nvSpPr>
          <p:cNvPr id="7" name="Segnaposto numero diapositiva 6"/>
          <p:cNvSpPr>
            <a:spLocks noGrp="1"/>
          </p:cNvSpPr>
          <p:nvPr>
            <p:ph type="sldNum" sz="quarter" idx="12"/>
          </p:nvPr>
        </p:nvSpPr>
        <p:spPr/>
        <p:txBody>
          <a:bodyPr/>
          <a:lstStyle>
            <a:lvl1pPr>
              <a:defRPr>
                <a:latin typeface="Garamond" pitchFamily="18" charset="0"/>
              </a:defRPr>
            </a:lvl1pPr>
          </a:lstStyle>
          <a:p>
            <a:fld id="{693D558C-B669-4EFF-8BF0-330F479A7D3A}" type="slidenum">
              <a:rPr lang="it-IT" smtClean="0"/>
              <a:pPr/>
              <a:t>‹N›</a:t>
            </a:fld>
            <a:endParaRPr lang="it-IT" dirty="0"/>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Garamond" pitchFamily="18" charset="0"/>
            </a:endParaRPr>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Garamond" pitchFamily="18" charset="0"/>
            </a:endParaRPr>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Garamond" pitchFamily="18" charset="0"/>
            </a:endParaRPr>
          </a:p>
        </p:txBody>
      </p:sp>
      <p:sp>
        <p:nvSpPr>
          <p:cNvPr id="12" name="Segnaposto contenuto 11"/>
          <p:cNvSpPr>
            <a:spLocks noGrp="1"/>
          </p:cNvSpPr>
          <p:nvPr>
            <p:ph sz="quarter" idx="1"/>
          </p:nvPr>
        </p:nvSpPr>
        <p:spPr>
          <a:xfrm>
            <a:off x="304800" y="304800"/>
            <a:ext cx="5715000" cy="5715000"/>
          </a:xfr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pic>
        <p:nvPicPr>
          <p:cNvPr id="11" name="Immagine 9">
            <a:extLst>
              <a:ext uri="{FF2B5EF4-FFF2-40B4-BE49-F238E27FC236}">
                <a16:creationId xmlns:a16="http://schemas.microsoft.com/office/drawing/2014/main" xmlns="" id="{09AA6BB1-E2AC-42B8-8CB7-F6E87045695C}"/>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pic>
        <p:nvPicPr>
          <p:cNvPr id="13" name="Immagine 6">
            <a:extLst>
              <a:ext uri="{FF2B5EF4-FFF2-40B4-BE49-F238E27FC236}">
                <a16:creationId xmlns:a16="http://schemas.microsoft.com/office/drawing/2014/main" xmlns="" id="{FAB7CE18-3B89-4796-A559-4761E976BC43}"/>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8328767" y="6463644"/>
            <a:ext cx="586633" cy="365890"/>
          </a:xfrm>
          <a:prstGeom prst="rect">
            <a:avLst/>
          </a:prstGeom>
        </p:spPr>
      </p:pic>
      <p:pic>
        <p:nvPicPr>
          <p:cNvPr id="14" name="Picture 4" descr="Schermata 2017-09-12 alle 10.15.15 AM.png">
            <a:extLst>
              <a:ext uri="{FF2B5EF4-FFF2-40B4-BE49-F238E27FC236}">
                <a16:creationId xmlns:a16="http://schemas.microsoft.com/office/drawing/2014/main" xmlns="" id="{65634B07-04DA-4916-BBF9-BB23F7887556}"/>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36000" y="6445582"/>
            <a:ext cx="592767" cy="3549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dirty="0"/>
          </a:p>
        </p:txBody>
      </p:sp>
      <p:sp>
        <p:nvSpPr>
          <p:cNvPr id="5" name="Segnaposto piè di pagina 4"/>
          <p:cNvSpPr>
            <a:spLocks noGrp="1"/>
          </p:cNvSpPr>
          <p:nvPr>
            <p:ph type="ftr" sz="quarter" idx="11"/>
          </p:nvPr>
        </p:nvSpPr>
        <p:spPr/>
        <p:txBody>
          <a:bodyPr/>
          <a:lstStyle>
            <a:lvl1pPr>
              <a:defRPr/>
            </a:lvl1pPr>
          </a:lstStyle>
          <a:p>
            <a:endParaRPr lang="it-IT" dirty="0"/>
          </a:p>
        </p:txBody>
      </p:sp>
      <p:sp>
        <p:nvSpPr>
          <p:cNvPr id="6" name="Segnaposto numero diapositiva 5"/>
          <p:cNvSpPr>
            <a:spLocks noGrp="1"/>
          </p:cNvSpPr>
          <p:nvPr>
            <p:ph type="sldNum" sz="quarter" idx="12"/>
          </p:nvPr>
        </p:nvSpPr>
        <p:spPr/>
        <p:txBody>
          <a:bodyPr/>
          <a:lstStyle>
            <a:lvl1pPr>
              <a:defRPr/>
            </a:lvl1pPr>
          </a:lstStyle>
          <a:p>
            <a:fld id="{1FA76E9F-4638-4E31-868A-120D5295E412}" type="slidenum">
              <a:rPr lang="it-IT"/>
              <a:pPr/>
              <a:t>‹N›</a:t>
            </a:fld>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latin typeface="Garamond" pitchFamily="18" charset="0"/>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atin typeface="Garamond" pitchFamily="18" charset="0"/>
              </a:defRPr>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atin typeface="Garamond" pitchFamily="18" charset="0"/>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lvl1pPr>
              <a:defRPr>
                <a:latin typeface="Garamond" pitchFamily="18" charset="0"/>
              </a:defRPr>
            </a:lvl1pPr>
          </a:lstStyle>
          <a:p>
            <a:endParaRPr lang="it-IT" dirty="0"/>
          </a:p>
        </p:txBody>
      </p:sp>
      <p:sp>
        <p:nvSpPr>
          <p:cNvPr id="6" name="Segnaposto piè di pagina 5"/>
          <p:cNvSpPr>
            <a:spLocks noGrp="1"/>
          </p:cNvSpPr>
          <p:nvPr>
            <p:ph type="ftr" sz="quarter" idx="11"/>
          </p:nvPr>
        </p:nvSpPr>
        <p:spPr/>
        <p:txBody>
          <a:bodyPr/>
          <a:lstStyle>
            <a:lvl1pPr>
              <a:defRPr>
                <a:latin typeface="Garamond" pitchFamily="18" charset="0"/>
              </a:defRPr>
            </a:lvl1pPr>
          </a:lstStyle>
          <a:p>
            <a:endParaRPr lang="it-IT" dirty="0"/>
          </a:p>
        </p:txBody>
      </p:sp>
      <p:sp>
        <p:nvSpPr>
          <p:cNvPr id="7" name="Segnaposto numero diapositiva 6"/>
          <p:cNvSpPr>
            <a:spLocks noGrp="1"/>
          </p:cNvSpPr>
          <p:nvPr>
            <p:ph type="sldNum" sz="quarter" idx="12"/>
          </p:nvPr>
        </p:nvSpPr>
        <p:spPr/>
        <p:txBody>
          <a:bodyPr/>
          <a:lstStyle>
            <a:lvl1pPr>
              <a:defRPr>
                <a:latin typeface="Garamond" pitchFamily="18" charset="0"/>
              </a:defRPr>
            </a:lvl1pPr>
          </a:lstStyle>
          <a:p>
            <a:fld id="{72628D8E-3589-42AD-8B84-85E28C67CE89}" type="slidenum">
              <a:rPr lang="it-IT" smtClean="0"/>
              <a:pPr/>
              <a:t>‹N›</a:t>
            </a:fld>
            <a:endParaRPr lang="it-IT" dirty="0"/>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Garamond" pitchFamily="18" charset="0"/>
            </a:endParaRPr>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Garamond" pitchFamily="18" charset="0"/>
            </a:endParaRPr>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Garamond" pitchFamily="18" charset="0"/>
            </a:endParaRPr>
          </a:p>
        </p:txBody>
      </p:sp>
      <p:pic>
        <p:nvPicPr>
          <p:cNvPr id="11" name="Immagine 9">
            <a:extLst>
              <a:ext uri="{FF2B5EF4-FFF2-40B4-BE49-F238E27FC236}">
                <a16:creationId xmlns:a16="http://schemas.microsoft.com/office/drawing/2014/main" xmlns="" id="{30405E8E-449B-42F9-8091-74B1BFA41F3D}"/>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Garamond" pitchFamily="18" charset="0"/>
              </a:defRPr>
            </a:lvl1p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lvl1pPr>
              <a:defRPr>
                <a:latin typeface="Garamond" pitchFamily="18" charset="0"/>
              </a:defRPr>
            </a:lvl1pPr>
          </a:lstStyle>
          <a:p>
            <a:endParaRPr lang="it-IT" dirty="0"/>
          </a:p>
        </p:txBody>
      </p:sp>
      <p:sp>
        <p:nvSpPr>
          <p:cNvPr id="5" name="Segnaposto piè di pagina 4"/>
          <p:cNvSpPr>
            <a:spLocks noGrp="1"/>
          </p:cNvSpPr>
          <p:nvPr>
            <p:ph type="ftr" sz="quarter" idx="11"/>
          </p:nvPr>
        </p:nvSpPr>
        <p:spPr/>
        <p:txBody>
          <a:bodyPr/>
          <a:lstStyle>
            <a:lvl1pPr>
              <a:defRPr>
                <a:latin typeface="Garamond" pitchFamily="18" charset="0"/>
              </a:defRPr>
            </a:lvl1pPr>
          </a:lstStyle>
          <a:p>
            <a:endParaRPr lang="it-IT" dirty="0"/>
          </a:p>
        </p:txBody>
      </p:sp>
      <p:sp>
        <p:nvSpPr>
          <p:cNvPr id="6" name="Segnaposto numero diapositiva 5"/>
          <p:cNvSpPr>
            <a:spLocks noGrp="1"/>
          </p:cNvSpPr>
          <p:nvPr>
            <p:ph type="sldNum" sz="quarter" idx="12"/>
          </p:nvPr>
        </p:nvSpPr>
        <p:spPr/>
        <p:txBody>
          <a:bodyPr/>
          <a:lstStyle>
            <a:lvl1pPr>
              <a:defRPr>
                <a:latin typeface="Garamond" pitchFamily="18" charset="0"/>
              </a:defRPr>
            </a:lvl1pPr>
          </a:lstStyle>
          <a:p>
            <a:fld id="{85405C18-CE3E-4BCA-A0BB-E63C640186C8}" type="slidenum">
              <a:rPr lang="it-IT" smtClean="0"/>
              <a:pPr/>
              <a:t>‹N›</a:t>
            </a:fld>
            <a:endParaRPr lang="it-IT" dirty="0"/>
          </a:p>
        </p:txBody>
      </p:sp>
      <p:pic>
        <p:nvPicPr>
          <p:cNvPr id="7" name="Immagine 9">
            <a:extLst>
              <a:ext uri="{FF2B5EF4-FFF2-40B4-BE49-F238E27FC236}">
                <a16:creationId xmlns:a16="http://schemas.microsoft.com/office/drawing/2014/main" xmlns="" id="{3BA4D8DF-CF79-44AA-AF1E-D9DC21E216E9}"/>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pic>
        <p:nvPicPr>
          <p:cNvPr id="8" name="Immagine 6">
            <a:extLst>
              <a:ext uri="{FF2B5EF4-FFF2-40B4-BE49-F238E27FC236}">
                <a16:creationId xmlns:a16="http://schemas.microsoft.com/office/drawing/2014/main" xmlns="" id="{B1789E08-C73A-410B-A841-083239060CEE}"/>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8328767" y="6463644"/>
            <a:ext cx="586633" cy="365890"/>
          </a:xfrm>
          <a:prstGeom prst="rect">
            <a:avLst/>
          </a:prstGeom>
        </p:spPr>
      </p:pic>
      <p:pic>
        <p:nvPicPr>
          <p:cNvPr id="9" name="Picture 4" descr="Schermata 2017-09-12 alle 10.15.15 AM.png">
            <a:extLst>
              <a:ext uri="{FF2B5EF4-FFF2-40B4-BE49-F238E27FC236}">
                <a16:creationId xmlns:a16="http://schemas.microsoft.com/office/drawing/2014/main" xmlns="" id="{062D5912-514C-433B-8408-1E010D47E26C}"/>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36000" y="6445582"/>
            <a:ext cx="592767" cy="35495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lvl1pPr>
              <a:defRPr>
                <a:latin typeface="Garamond" pitchFamily="18" charset="0"/>
              </a:defRPr>
            </a:lvl1p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lvl1pPr>
              <a:defRPr>
                <a:latin typeface="Garamond" pitchFamily="18" charset="0"/>
              </a:defRPr>
            </a:lvl1pPr>
          </a:lstStyle>
          <a:p>
            <a:endParaRPr lang="it-IT" dirty="0"/>
          </a:p>
        </p:txBody>
      </p:sp>
      <p:sp>
        <p:nvSpPr>
          <p:cNvPr id="5" name="Segnaposto piè di pagina 4"/>
          <p:cNvSpPr>
            <a:spLocks noGrp="1"/>
          </p:cNvSpPr>
          <p:nvPr>
            <p:ph type="ftr" sz="quarter" idx="11"/>
          </p:nvPr>
        </p:nvSpPr>
        <p:spPr/>
        <p:txBody>
          <a:bodyPr/>
          <a:lstStyle>
            <a:lvl1pPr>
              <a:defRPr>
                <a:latin typeface="Garamond" pitchFamily="18" charset="0"/>
              </a:defRPr>
            </a:lvl1pPr>
          </a:lstStyle>
          <a:p>
            <a:endParaRPr lang="it-IT" dirty="0"/>
          </a:p>
        </p:txBody>
      </p:sp>
      <p:sp>
        <p:nvSpPr>
          <p:cNvPr id="6" name="Segnaposto numero diapositiva 5"/>
          <p:cNvSpPr>
            <a:spLocks noGrp="1"/>
          </p:cNvSpPr>
          <p:nvPr>
            <p:ph type="sldNum" sz="quarter" idx="12"/>
          </p:nvPr>
        </p:nvSpPr>
        <p:spPr/>
        <p:txBody>
          <a:bodyPr/>
          <a:lstStyle>
            <a:lvl1pPr>
              <a:defRPr>
                <a:latin typeface="Garamond" pitchFamily="18" charset="0"/>
              </a:defRPr>
            </a:lvl1pPr>
          </a:lstStyle>
          <a:p>
            <a:fld id="{16925FF8-9327-4421-8434-51655D4E9582}" type="slidenum">
              <a:rPr lang="it-IT" smtClean="0"/>
              <a:pPr/>
              <a:t>‹N›</a:t>
            </a:fld>
            <a:endParaRPr lang="it-IT" dirty="0"/>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Garamond" pitchFamily="18" charset="0"/>
            </a:endParaRPr>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Garamond" pitchFamily="18" charset="0"/>
            </a:endParaRPr>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Garamond" pitchFamily="18" charset="0"/>
            </a:endParaRPr>
          </a:p>
        </p:txBody>
      </p:sp>
      <p:pic>
        <p:nvPicPr>
          <p:cNvPr id="10" name="Immagine 9">
            <a:extLst>
              <a:ext uri="{FF2B5EF4-FFF2-40B4-BE49-F238E27FC236}">
                <a16:creationId xmlns:a16="http://schemas.microsoft.com/office/drawing/2014/main" xmlns="" id="{E52D06BF-4827-40C7-A67C-0B4F18F60DBD}"/>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pic>
        <p:nvPicPr>
          <p:cNvPr id="11" name="Immagine 6">
            <a:extLst>
              <a:ext uri="{FF2B5EF4-FFF2-40B4-BE49-F238E27FC236}">
                <a16:creationId xmlns:a16="http://schemas.microsoft.com/office/drawing/2014/main" xmlns="" id="{3B45FA0C-6CB4-4E77-9C45-CD6691A1DB1E}"/>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8328767" y="6463644"/>
            <a:ext cx="586633" cy="365890"/>
          </a:xfrm>
          <a:prstGeom prst="rect">
            <a:avLst/>
          </a:prstGeom>
        </p:spPr>
      </p:pic>
      <p:pic>
        <p:nvPicPr>
          <p:cNvPr id="12" name="Picture 4" descr="Schermata 2017-09-12 alle 10.15.15 AM.png">
            <a:extLst>
              <a:ext uri="{FF2B5EF4-FFF2-40B4-BE49-F238E27FC236}">
                <a16:creationId xmlns:a16="http://schemas.microsoft.com/office/drawing/2014/main" xmlns="" id="{7CC7B97A-CDDD-46DB-9593-4AD0B44D1C62}"/>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36000" y="6445582"/>
            <a:ext cx="592767" cy="3549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dirty="0"/>
          </a:p>
        </p:txBody>
      </p:sp>
      <p:sp>
        <p:nvSpPr>
          <p:cNvPr id="5" name="Segnaposto piè di pagina 4"/>
          <p:cNvSpPr>
            <a:spLocks noGrp="1"/>
          </p:cNvSpPr>
          <p:nvPr>
            <p:ph type="ftr" sz="quarter" idx="11"/>
          </p:nvPr>
        </p:nvSpPr>
        <p:spPr/>
        <p:txBody>
          <a:bodyPr/>
          <a:lstStyle>
            <a:lvl1pPr>
              <a:defRPr/>
            </a:lvl1pPr>
          </a:lstStyle>
          <a:p>
            <a:endParaRPr lang="it-IT" dirty="0"/>
          </a:p>
        </p:txBody>
      </p:sp>
      <p:sp>
        <p:nvSpPr>
          <p:cNvPr id="6" name="Segnaposto numero diapositiva 5"/>
          <p:cNvSpPr>
            <a:spLocks noGrp="1"/>
          </p:cNvSpPr>
          <p:nvPr>
            <p:ph type="sldNum" sz="quarter" idx="12"/>
          </p:nvPr>
        </p:nvSpPr>
        <p:spPr/>
        <p:txBody>
          <a:bodyPr/>
          <a:lstStyle>
            <a:lvl1pPr>
              <a:defRPr/>
            </a:lvl1pPr>
          </a:lstStyle>
          <a:p>
            <a:fld id="{2AF9FA17-BCDB-4D47-A99F-254566EF2005}" type="slidenum">
              <a:rPr lang="it-IT"/>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it-IT" dirty="0"/>
          </a:p>
        </p:txBody>
      </p:sp>
      <p:sp>
        <p:nvSpPr>
          <p:cNvPr id="6" name="Segnaposto piè di pagina 5"/>
          <p:cNvSpPr>
            <a:spLocks noGrp="1"/>
          </p:cNvSpPr>
          <p:nvPr>
            <p:ph type="ftr" sz="quarter" idx="11"/>
          </p:nvPr>
        </p:nvSpPr>
        <p:spPr/>
        <p:txBody>
          <a:bodyPr/>
          <a:lstStyle>
            <a:lvl1pPr>
              <a:defRPr/>
            </a:lvl1pPr>
          </a:lstStyle>
          <a:p>
            <a:endParaRPr lang="it-IT" dirty="0"/>
          </a:p>
        </p:txBody>
      </p:sp>
      <p:sp>
        <p:nvSpPr>
          <p:cNvPr id="7" name="Segnaposto numero diapositiva 6"/>
          <p:cNvSpPr>
            <a:spLocks noGrp="1"/>
          </p:cNvSpPr>
          <p:nvPr>
            <p:ph type="sldNum" sz="quarter" idx="12"/>
          </p:nvPr>
        </p:nvSpPr>
        <p:spPr/>
        <p:txBody>
          <a:bodyPr/>
          <a:lstStyle>
            <a:lvl1pPr>
              <a:defRPr/>
            </a:lvl1pPr>
          </a:lstStyle>
          <a:p>
            <a:fld id="{17CC5BD5-59C1-4F69-81E0-806B61640497}" type="slidenum">
              <a:rPr lang="it-IT"/>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it-IT" dirty="0"/>
          </a:p>
        </p:txBody>
      </p:sp>
      <p:sp>
        <p:nvSpPr>
          <p:cNvPr id="8" name="Segnaposto piè di pagina 7"/>
          <p:cNvSpPr>
            <a:spLocks noGrp="1"/>
          </p:cNvSpPr>
          <p:nvPr>
            <p:ph type="ftr" sz="quarter" idx="11"/>
          </p:nvPr>
        </p:nvSpPr>
        <p:spPr/>
        <p:txBody>
          <a:bodyPr/>
          <a:lstStyle>
            <a:lvl1pPr>
              <a:defRPr/>
            </a:lvl1pPr>
          </a:lstStyle>
          <a:p>
            <a:endParaRPr lang="it-IT" dirty="0"/>
          </a:p>
        </p:txBody>
      </p:sp>
      <p:sp>
        <p:nvSpPr>
          <p:cNvPr id="9" name="Segnaposto numero diapositiva 8"/>
          <p:cNvSpPr>
            <a:spLocks noGrp="1"/>
          </p:cNvSpPr>
          <p:nvPr>
            <p:ph type="sldNum" sz="quarter" idx="12"/>
          </p:nvPr>
        </p:nvSpPr>
        <p:spPr/>
        <p:txBody>
          <a:bodyPr/>
          <a:lstStyle>
            <a:lvl1pPr>
              <a:defRPr/>
            </a:lvl1pPr>
          </a:lstStyle>
          <a:p>
            <a:fld id="{DA99F8EB-277C-467D-BBDA-32460D584BBF}" type="slidenum">
              <a:rPr lang="it-IT"/>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it-IT" dirty="0"/>
          </a:p>
        </p:txBody>
      </p:sp>
      <p:sp>
        <p:nvSpPr>
          <p:cNvPr id="4" name="Segnaposto piè di pagina 3"/>
          <p:cNvSpPr>
            <a:spLocks noGrp="1"/>
          </p:cNvSpPr>
          <p:nvPr>
            <p:ph type="ftr" sz="quarter" idx="11"/>
          </p:nvPr>
        </p:nvSpPr>
        <p:spPr/>
        <p:txBody>
          <a:bodyPr/>
          <a:lstStyle>
            <a:lvl1pPr>
              <a:defRPr/>
            </a:lvl1pPr>
          </a:lstStyle>
          <a:p>
            <a:endParaRPr lang="it-IT" dirty="0"/>
          </a:p>
        </p:txBody>
      </p:sp>
      <p:sp>
        <p:nvSpPr>
          <p:cNvPr id="5" name="Segnaposto numero diapositiva 4"/>
          <p:cNvSpPr>
            <a:spLocks noGrp="1"/>
          </p:cNvSpPr>
          <p:nvPr>
            <p:ph type="sldNum" sz="quarter" idx="12"/>
          </p:nvPr>
        </p:nvSpPr>
        <p:spPr/>
        <p:txBody>
          <a:bodyPr/>
          <a:lstStyle>
            <a:lvl1pPr>
              <a:defRPr/>
            </a:lvl1pPr>
          </a:lstStyle>
          <a:p>
            <a:fld id="{7F0E6F3F-C293-4F17-929C-B31A77B02957}" type="slidenum">
              <a:rPr lang="it-IT"/>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dirty="0"/>
          </a:p>
        </p:txBody>
      </p:sp>
      <p:sp>
        <p:nvSpPr>
          <p:cNvPr id="3" name="Segnaposto piè di pagina 2"/>
          <p:cNvSpPr>
            <a:spLocks noGrp="1"/>
          </p:cNvSpPr>
          <p:nvPr>
            <p:ph type="ftr" sz="quarter" idx="11"/>
          </p:nvPr>
        </p:nvSpPr>
        <p:spPr/>
        <p:txBody>
          <a:bodyPr/>
          <a:lstStyle>
            <a:lvl1pPr>
              <a:defRPr/>
            </a:lvl1pPr>
          </a:lstStyle>
          <a:p>
            <a:endParaRPr lang="it-IT" dirty="0"/>
          </a:p>
        </p:txBody>
      </p:sp>
      <p:sp>
        <p:nvSpPr>
          <p:cNvPr id="4" name="Segnaposto numero diapositiva 3"/>
          <p:cNvSpPr>
            <a:spLocks noGrp="1"/>
          </p:cNvSpPr>
          <p:nvPr>
            <p:ph type="sldNum" sz="quarter" idx="12"/>
          </p:nvPr>
        </p:nvSpPr>
        <p:spPr/>
        <p:txBody>
          <a:bodyPr/>
          <a:lstStyle>
            <a:lvl1pPr>
              <a:defRPr/>
            </a:lvl1pPr>
          </a:lstStyle>
          <a:p>
            <a:fld id="{DF03261F-F9F8-4AEF-A6E0-48C4BBD6037F}" type="slidenum">
              <a:rPr lang="it-IT"/>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dirty="0"/>
          </a:p>
        </p:txBody>
      </p:sp>
      <p:sp>
        <p:nvSpPr>
          <p:cNvPr id="6" name="Segnaposto piè di pagina 5"/>
          <p:cNvSpPr>
            <a:spLocks noGrp="1"/>
          </p:cNvSpPr>
          <p:nvPr>
            <p:ph type="ftr" sz="quarter" idx="11"/>
          </p:nvPr>
        </p:nvSpPr>
        <p:spPr/>
        <p:txBody>
          <a:bodyPr/>
          <a:lstStyle>
            <a:lvl1pPr>
              <a:defRPr/>
            </a:lvl1pPr>
          </a:lstStyle>
          <a:p>
            <a:endParaRPr lang="it-IT" dirty="0"/>
          </a:p>
        </p:txBody>
      </p:sp>
      <p:sp>
        <p:nvSpPr>
          <p:cNvPr id="7" name="Segnaposto numero diapositiva 6"/>
          <p:cNvSpPr>
            <a:spLocks noGrp="1"/>
          </p:cNvSpPr>
          <p:nvPr>
            <p:ph type="sldNum" sz="quarter" idx="12"/>
          </p:nvPr>
        </p:nvSpPr>
        <p:spPr/>
        <p:txBody>
          <a:bodyPr/>
          <a:lstStyle>
            <a:lvl1pPr>
              <a:defRPr/>
            </a:lvl1pPr>
          </a:lstStyle>
          <a:p>
            <a:fld id="{693D558C-B669-4EFF-8BF0-330F479A7D3A}" type="slidenum">
              <a:rPr lang="it-IT"/>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dirty="0"/>
          </a:p>
        </p:txBody>
      </p:sp>
      <p:sp>
        <p:nvSpPr>
          <p:cNvPr id="6" name="Segnaposto piè di pagina 5"/>
          <p:cNvSpPr>
            <a:spLocks noGrp="1"/>
          </p:cNvSpPr>
          <p:nvPr>
            <p:ph type="ftr" sz="quarter" idx="11"/>
          </p:nvPr>
        </p:nvSpPr>
        <p:spPr/>
        <p:txBody>
          <a:bodyPr/>
          <a:lstStyle>
            <a:lvl1pPr>
              <a:defRPr/>
            </a:lvl1pPr>
          </a:lstStyle>
          <a:p>
            <a:endParaRPr lang="it-IT" dirty="0"/>
          </a:p>
        </p:txBody>
      </p:sp>
      <p:sp>
        <p:nvSpPr>
          <p:cNvPr id="7" name="Segnaposto numero diapositiva 6"/>
          <p:cNvSpPr>
            <a:spLocks noGrp="1"/>
          </p:cNvSpPr>
          <p:nvPr>
            <p:ph type="sldNum" sz="quarter" idx="12"/>
          </p:nvPr>
        </p:nvSpPr>
        <p:spPr/>
        <p:txBody>
          <a:bodyPr/>
          <a:lstStyle>
            <a:lvl1pPr>
              <a:defRPr/>
            </a:lvl1pPr>
          </a:lstStyle>
          <a:p>
            <a:fld id="{72628D8E-3589-42AD-8B84-85E28C67CE89}" type="slidenum">
              <a:rPr lang="it-IT"/>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it-IT" dirty="0"/>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it-IT" dirty="0"/>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EBD2488B-E3FE-4898-9580-5D1120898FF8}" type="slidenum">
              <a:rPr lang="it-IT"/>
              <a:pPr/>
              <a:t>‹N›</a:t>
            </a:fld>
            <a:endParaRPr lang="it-IT" dirty="0"/>
          </a:p>
        </p:txBody>
      </p:sp>
      <p:pic>
        <p:nvPicPr>
          <p:cNvPr id="7" name="Immagine 9">
            <a:extLst>
              <a:ext uri="{FF2B5EF4-FFF2-40B4-BE49-F238E27FC236}">
                <a16:creationId xmlns:a16="http://schemas.microsoft.com/office/drawing/2014/main" xmlns="" id="{C170C110-8C88-4903-A605-832CF34BE508}"/>
              </a:ext>
            </a:extLst>
          </p:cNvPr>
          <p:cNvPicPr>
            <a:picLocks noChangeAspect="1"/>
          </p:cNvPicPr>
          <p:nvPr userDrawn="1"/>
        </p:nvPicPr>
        <p:blipFill>
          <a:blip r:embed="rId14" cstate="print">
            <a:lum bright="70000" contrast="-70000"/>
            <a:extLst>
              <a:ext uri="{28A0092B-C50C-407E-A947-70E740481C1C}">
                <a14:useLocalDpi xmlns:a14="http://schemas.microsoft.com/office/drawing/2010/main" xmlns="" val="0"/>
              </a:ext>
            </a:extLst>
          </a:blip>
          <a:stretch>
            <a:fillRect/>
          </a:stretch>
        </p:blipFill>
        <p:spPr>
          <a:xfrm>
            <a:off x="8344879" y="121176"/>
            <a:ext cx="683841" cy="764483"/>
          </a:xfrm>
          <a:prstGeom prst="rect">
            <a:avLst/>
          </a:prstGeom>
        </p:spPr>
      </p:pic>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charset="0"/>
        </a:defRPr>
      </a:lvl2pPr>
      <a:lvl3pPr algn="l" rtl="0" eaLnBrk="1" fontAlgn="base" hangingPunct="1">
        <a:spcBef>
          <a:spcPct val="0"/>
        </a:spcBef>
        <a:spcAft>
          <a:spcPct val="0"/>
        </a:spcAft>
        <a:defRPr sz="3800">
          <a:solidFill>
            <a:schemeClr val="tx2"/>
          </a:solidFill>
          <a:latin typeface="Tahoma" charset="0"/>
        </a:defRPr>
      </a:lvl3pPr>
      <a:lvl4pPr algn="l" rtl="0" eaLnBrk="1" fontAlgn="base" hangingPunct="1">
        <a:spcBef>
          <a:spcPct val="0"/>
        </a:spcBef>
        <a:spcAft>
          <a:spcPct val="0"/>
        </a:spcAft>
        <a:defRPr sz="3800">
          <a:solidFill>
            <a:schemeClr val="tx2"/>
          </a:solidFill>
          <a:latin typeface="Tahoma" charset="0"/>
        </a:defRPr>
      </a:lvl4pPr>
      <a:lvl5pPr algn="l" rtl="0" eaLnBrk="1" fontAlgn="base" hangingPunct="1">
        <a:spcBef>
          <a:spcPct val="0"/>
        </a:spcBef>
        <a:spcAft>
          <a:spcPct val="0"/>
        </a:spcAft>
        <a:defRPr sz="3800">
          <a:solidFill>
            <a:schemeClr val="tx2"/>
          </a:solidFill>
          <a:latin typeface="Tahoma" charset="0"/>
        </a:defRPr>
      </a:lvl5pPr>
      <a:lvl6pPr marL="457200" algn="l" rtl="0" eaLnBrk="1" fontAlgn="base" hangingPunct="1">
        <a:spcBef>
          <a:spcPct val="0"/>
        </a:spcBef>
        <a:spcAft>
          <a:spcPct val="0"/>
        </a:spcAft>
        <a:defRPr sz="3800">
          <a:solidFill>
            <a:schemeClr val="tx2"/>
          </a:solidFill>
          <a:latin typeface="Tahoma" charset="0"/>
        </a:defRPr>
      </a:lvl6pPr>
      <a:lvl7pPr marL="914400" algn="l" rtl="0" eaLnBrk="1" fontAlgn="base" hangingPunct="1">
        <a:spcBef>
          <a:spcPct val="0"/>
        </a:spcBef>
        <a:spcAft>
          <a:spcPct val="0"/>
        </a:spcAft>
        <a:defRPr sz="3800">
          <a:solidFill>
            <a:schemeClr val="tx2"/>
          </a:solidFill>
          <a:latin typeface="Tahoma" charset="0"/>
        </a:defRPr>
      </a:lvl7pPr>
      <a:lvl8pPr marL="1371600" algn="l" rtl="0" eaLnBrk="1" fontAlgn="base" hangingPunct="1">
        <a:spcBef>
          <a:spcPct val="0"/>
        </a:spcBef>
        <a:spcAft>
          <a:spcPct val="0"/>
        </a:spcAft>
        <a:defRPr sz="3800">
          <a:solidFill>
            <a:schemeClr val="tx2"/>
          </a:solidFill>
          <a:latin typeface="Tahoma" charset="0"/>
        </a:defRPr>
      </a:lvl8pPr>
      <a:lvl9pPr marL="1828800" algn="l" rtl="0" eaLnBrk="1" fontAlgn="base" hangingPunct="1">
        <a:spcBef>
          <a:spcPct val="0"/>
        </a:spcBef>
        <a:spcAft>
          <a:spcPct val="0"/>
        </a:spcAft>
        <a:defRPr sz="3800">
          <a:solidFill>
            <a:schemeClr val="tx2"/>
          </a:solidFill>
          <a:latin typeface="Tahoma"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dirty="0"/>
              <a:t>Fare clic per modificare lo stile del titolo</a:t>
            </a:r>
            <a:endParaRPr kumimoji="0" lang="en-US" dirty="0"/>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it-IT" dirty="0"/>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t-IT" dirty="0"/>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BD2488B-E3FE-4898-9580-5D1120898FF8}" type="slidenum">
              <a:rPr lang="it-IT" smtClean="0"/>
              <a:pPr/>
              <a:t>‹N›</a:t>
            </a:fld>
            <a:endParaRPr lang="it-IT" dirty="0"/>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95058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1.png"/><Relationship Id="rId3" Type="http://schemas.openxmlformats.org/officeDocument/2006/relationships/image" Target="../media/image27.png"/><Relationship Id="rId21" Type="http://schemas.openxmlformats.org/officeDocument/2006/relationships/image" Target="../media/image44.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0.png"/><Relationship Id="rId2" Type="http://schemas.openxmlformats.org/officeDocument/2006/relationships/notesSlide" Target="../notesSlides/notesSlide13.xml"/><Relationship Id="rId16" Type="http://schemas.openxmlformats.org/officeDocument/2006/relationships/image" Target="../media/image39.png"/><Relationship Id="rId20" Type="http://schemas.openxmlformats.org/officeDocument/2006/relationships/image" Target="../media/image43.jpeg"/><Relationship Id="rId1" Type="http://schemas.openxmlformats.org/officeDocument/2006/relationships/slideLayout" Target="../slideLayouts/slideLayout1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14.jpe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jpeg"/><Relationship Id="rId22"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14.jpeg"/><Relationship Id="rId7"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chart" Target="../charts/chart11.xml"/><Relationship Id="rId4" Type="http://schemas.openxmlformats.org/officeDocument/2006/relationships/image" Target="../media/image15.png"/><Relationship Id="rId9"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8437" y="2103187"/>
            <a:ext cx="3616456" cy="990600"/>
          </a:xfrm>
        </p:spPr>
        <p:txBody>
          <a:bodyPr>
            <a:noAutofit/>
          </a:bodyPr>
          <a:lstStyle/>
          <a:p>
            <a:r>
              <a:rPr lang="it-IT" sz="2400" b="1" dirty="0">
                <a:latin typeface="+mn-lt"/>
                <a:ea typeface="MS PGothic" pitchFamily="34" charset="-128"/>
              </a:rPr>
              <a:t>DOING BUSINESS IN INDIA</a:t>
            </a:r>
            <a:r>
              <a:rPr lang="it-IT" sz="2000" b="1" dirty="0">
                <a:latin typeface="+mn-lt"/>
                <a:ea typeface="MS PGothic" pitchFamily="34" charset="-128"/>
              </a:rPr>
              <a:t/>
            </a:r>
            <a:br>
              <a:rPr lang="it-IT" sz="2000" b="1" dirty="0">
                <a:latin typeface="+mn-lt"/>
                <a:ea typeface="MS PGothic" pitchFamily="34" charset="-128"/>
              </a:rPr>
            </a:br>
            <a:r>
              <a:rPr lang="it-IT" sz="2000" dirty="0">
                <a:latin typeface="+mn-lt"/>
                <a:ea typeface="MS PGothic" pitchFamily="34" charset="-128"/>
              </a:rPr>
              <a:t/>
            </a:r>
            <a:br>
              <a:rPr lang="it-IT" sz="2000" dirty="0">
                <a:latin typeface="+mn-lt"/>
                <a:ea typeface="MS PGothic" pitchFamily="34" charset="-128"/>
              </a:rPr>
            </a:br>
            <a:r>
              <a:rPr lang="en-US" sz="2000" dirty="0">
                <a:latin typeface="+mn-lt"/>
                <a:ea typeface="MS PGothic" pitchFamily="34" charset="-128"/>
              </a:rPr>
              <a:t>An Italian Story</a:t>
            </a:r>
            <a:br>
              <a:rPr lang="en-US" sz="2000" dirty="0">
                <a:latin typeface="+mn-lt"/>
                <a:ea typeface="MS PGothic" pitchFamily="34" charset="-128"/>
              </a:rPr>
            </a:br>
            <a:r>
              <a:rPr lang="it-IT" sz="1600" b="1" dirty="0">
                <a:latin typeface="+mn-lt"/>
                <a:ea typeface="MS PGothic" pitchFamily="34" charset="-128"/>
              </a:rPr>
              <a:t/>
            </a:r>
            <a:br>
              <a:rPr lang="it-IT" sz="1600" b="1" dirty="0">
                <a:latin typeface="+mn-lt"/>
                <a:ea typeface="MS PGothic" pitchFamily="34" charset="-128"/>
              </a:rPr>
            </a:br>
            <a:endParaRPr lang="en-GB" sz="1600" dirty="0">
              <a:latin typeface="+mn-lt"/>
            </a:endParaRPr>
          </a:p>
        </p:txBody>
      </p:sp>
      <p:pic>
        <p:nvPicPr>
          <p:cNvPr id="6" name="Picture 5" descr="Schermata 2017-09-12 alle 10.15.15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14340" y="5893377"/>
            <a:ext cx="1164248" cy="697154"/>
          </a:xfrm>
          <a:prstGeom prst="rect">
            <a:avLst/>
          </a:prstGeom>
        </p:spPr>
      </p:pic>
      <p:pic>
        <p:nvPicPr>
          <p:cNvPr id="5" name="Picture 4" descr="UJA_Logo jp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729" y="270954"/>
            <a:ext cx="1270090" cy="792170"/>
          </a:xfrm>
          <a:prstGeom prst="rect">
            <a:avLst/>
          </a:prstGeom>
        </p:spPr>
      </p:pic>
      <p:pic>
        <p:nvPicPr>
          <p:cNvPr id="7" name="Picture 6" descr="C:\Users\dilip pandit\Desktop\bii photos\mughal door.png">
            <a:extLst>
              <a:ext uri="{FF2B5EF4-FFF2-40B4-BE49-F238E27FC236}">
                <a16:creationId xmlns:a16="http://schemas.microsoft.com/office/drawing/2014/main" xmlns="" id="{C8F9DF92-CE1B-4CC3-8772-8C0A1D3C1455}"/>
              </a:ext>
            </a:extLst>
          </p:cNvPr>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4768948" cy="6858000"/>
          </a:xfrm>
          <a:prstGeom prst="rect">
            <a:avLst/>
          </a:prstGeom>
          <a:noFill/>
          <a:ln>
            <a:noFill/>
          </a:ln>
        </p:spPr>
      </p:pic>
      <p:pic>
        <p:nvPicPr>
          <p:cNvPr id="10" name="Immagine 9">
            <a:extLst>
              <a:ext uri="{FF2B5EF4-FFF2-40B4-BE49-F238E27FC236}">
                <a16:creationId xmlns:a16="http://schemas.microsoft.com/office/drawing/2014/main" xmlns="" id="{EB4E79C9-0064-4BEB-892D-F3CA5A3B58B2}"/>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150724" y="5893377"/>
            <a:ext cx="1242098" cy="774711"/>
          </a:xfrm>
          <a:prstGeom prst="rect">
            <a:avLst/>
          </a:prstGeom>
        </p:spPr>
      </p:pic>
    </p:spTree>
    <p:extLst>
      <p:ext uri="{BB962C8B-B14F-4D97-AF65-F5344CB8AC3E}">
        <p14:creationId xmlns:p14="http://schemas.microsoft.com/office/powerpoint/2010/main" xmlns="" val="65328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10</a:t>
            </a:fld>
            <a:endParaRPr lang="it-IT" altLang="it-IT" dirty="0">
              <a:latin typeface="+mn-lt"/>
              <a:cs typeface="Arial" pitchFamily="34" charset="0"/>
            </a:endParaRPr>
          </a:p>
        </p:txBody>
      </p:sp>
      <p:sp>
        <p:nvSpPr>
          <p:cNvPr id="2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dirty="0">
                <a:solidFill>
                  <a:srgbClr val="000000"/>
                </a:solidFill>
                <a:latin typeface="+mn-lt"/>
                <a:ea typeface="MS PGothic" pitchFamily="34" charset="-128"/>
              </a:rPr>
              <a:t> ITALIAN COMPANIES IN INDIA: POTENTIAL RISKS OF THE INDIAN MARKET</a:t>
            </a:r>
            <a:endParaRPr lang="it-IT" sz="1600" dirty="0">
              <a:solidFill>
                <a:srgbClr val="000000"/>
              </a:solidFill>
              <a:latin typeface="+mn-lt"/>
              <a:ea typeface="MS PGothic" pitchFamily="34" charset="-128"/>
            </a:endParaRPr>
          </a:p>
        </p:txBody>
      </p:sp>
      <p:graphicFrame>
        <p:nvGraphicFramePr>
          <p:cNvPr id="4" name="Diagramma 19">
            <a:extLst>
              <a:ext uri="{FF2B5EF4-FFF2-40B4-BE49-F238E27FC236}">
                <a16:creationId xmlns:a16="http://schemas.microsoft.com/office/drawing/2014/main" xmlns="" id="{35513F88-0E0A-478C-B401-7CF9D008BAFD}"/>
              </a:ext>
            </a:extLst>
          </p:cNvPr>
          <p:cNvGraphicFramePr/>
          <p:nvPr>
            <p:extLst>
              <p:ext uri="{D42A27DB-BD31-4B8C-83A1-F6EECF244321}">
                <p14:modId xmlns:p14="http://schemas.microsoft.com/office/powerpoint/2010/main" xmlns="" val="1168892202"/>
              </p:ext>
            </p:extLst>
          </p:nvPr>
        </p:nvGraphicFramePr>
        <p:xfrm>
          <a:off x="-1824728" y="1073002"/>
          <a:ext cx="12467590" cy="517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5962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11</a:t>
            </a:fld>
            <a:endParaRPr lang="it-IT" altLang="it-IT" dirty="0">
              <a:latin typeface="+mn-lt"/>
              <a:cs typeface="Arial" pitchFamily="34" charset="0"/>
            </a:endParaRPr>
          </a:p>
        </p:txBody>
      </p:sp>
      <p:sp>
        <p:nvSpPr>
          <p:cNvPr id="2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a:solidFill>
                  <a:srgbClr val="000000"/>
                </a:solidFill>
                <a:latin typeface="+mn-lt"/>
                <a:ea typeface="MS PGothic" pitchFamily="34" charset="-128"/>
              </a:rPr>
              <a:t>MITIGATING </a:t>
            </a:r>
            <a:r>
              <a:rPr lang="it-IT" sz="1600" b="1" dirty="0">
                <a:solidFill>
                  <a:srgbClr val="000000"/>
                </a:solidFill>
                <a:latin typeface="+mn-lt"/>
                <a:ea typeface="MS PGothic" pitchFamily="34" charset="-128"/>
              </a:rPr>
              <a:t>POTENTIAL INVESTMENT RISKS IN INDIA</a:t>
            </a:r>
            <a:endParaRPr lang="it-IT" sz="1600" dirty="0">
              <a:solidFill>
                <a:srgbClr val="000000"/>
              </a:solidFill>
              <a:latin typeface="+mn-lt"/>
              <a:ea typeface="MS PGothic" pitchFamily="34" charset="-128"/>
            </a:endParaRPr>
          </a:p>
        </p:txBody>
      </p:sp>
      <p:graphicFrame>
        <p:nvGraphicFramePr>
          <p:cNvPr id="3" name="Diagram 2">
            <a:extLst>
              <a:ext uri="{FF2B5EF4-FFF2-40B4-BE49-F238E27FC236}">
                <a16:creationId xmlns:a16="http://schemas.microsoft.com/office/drawing/2014/main" xmlns="" id="{05749848-FC12-4E5B-BC03-6635CAA2E61C}"/>
              </a:ext>
            </a:extLst>
          </p:cNvPr>
          <p:cNvGraphicFramePr/>
          <p:nvPr>
            <p:extLst>
              <p:ext uri="{D42A27DB-BD31-4B8C-83A1-F6EECF244321}">
                <p14:modId xmlns:p14="http://schemas.microsoft.com/office/powerpoint/2010/main" xmlns="" val="495612611"/>
              </p:ext>
            </p:extLst>
          </p:nvPr>
        </p:nvGraphicFramePr>
        <p:xfrm>
          <a:off x="304573" y="991647"/>
          <a:ext cx="8256059" cy="5211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50328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12</a:t>
            </a:fld>
            <a:endParaRPr lang="it-IT" altLang="it-IT" dirty="0">
              <a:latin typeface="+mn-lt"/>
              <a:cs typeface="Arial" pitchFamily="34" charset="0"/>
            </a:endParaRPr>
          </a:p>
        </p:txBody>
      </p:sp>
      <p:graphicFrame>
        <p:nvGraphicFramePr>
          <p:cNvPr id="3" name="Diagram 2">
            <a:extLst>
              <a:ext uri="{FF2B5EF4-FFF2-40B4-BE49-F238E27FC236}">
                <a16:creationId xmlns:a16="http://schemas.microsoft.com/office/drawing/2014/main" xmlns="" id="{05749848-FC12-4E5B-BC03-6635CAA2E61C}"/>
              </a:ext>
            </a:extLst>
          </p:cNvPr>
          <p:cNvGraphicFramePr/>
          <p:nvPr>
            <p:extLst>
              <p:ext uri="{D42A27DB-BD31-4B8C-83A1-F6EECF244321}">
                <p14:modId xmlns:p14="http://schemas.microsoft.com/office/powerpoint/2010/main" xmlns="" val="2324091727"/>
              </p:ext>
            </p:extLst>
          </p:nvPr>
        </p:nvGraphicFramePr>
        <p:xfrm>
          <a:off x="304571" y="1019627"/>
          <a:ext cx="8256059" cy="5269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olo 10">
            <a:extLst>
              <a:ext uri="{FF2B5EF4-FFF2-40B4-BE49-F238E27FC236}">
                <a16:creationId xmlns:a16="http://schemas.microsoft.com/office/drawing/2014/main" xmlns="" id="{F11CF6AB-F218-4F79-A412-A934F429ECB0}"/>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pPr marL="179388" indent="-179388" fontAlgn="auto">
              <a:lnSpc>
                <a:spcPts val="2400"/>
              </a:lnSpc>
              <a:spcAft>
                <a:spcPts val="0"/>
              </a:spcAft>
            </a:pPr>
            <a:r>
              <a:rPr lang="it-IT" sz="1600" b="1" dirty="0">
                <a:solidFill>
                  <a:srgbClr val="000000"/>
                </a:solidFill>
                <a:latin typeface="+mn-lt"/>
                <a:ea typeface="MS PGothic" pitchFamily="34" charset="-128"/>
              </a:rPr>
              <a:t>MITIGATING POTENTIAL INVESTMENT RISKS IN INDIA</a:t>
            </a:r>
            <a:endParaRPr lang="it-IT" sz="1600" dirty="0">
              <a:solidFill>
                <a:srgbClr val="000000"/>
              </a:solidFill>
              <a:latin typeface="+mn-lt"/>
              <a:ea typeface="MS PGothic" pitchFamily="34" charset="-128"/>
            </a:endParaRPr>
          </a:p>
        </p:txBody>
      </p:sp>
    </p:spTree>
    <p:extLst>
      <p:ext uri="{BB962C8B-B14F-4D97-AF65-F5344CB8AC3E}">
        <p14:creationId xmlns:p14="http://schemas.microsoft.com/office/powerpoint/2010/main" xmlns="" val="561996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983" y="1105565"/>
            <a:ext cx="6877050" cy="1938992"/>
          </a:xfrm>
          <a:prstGeom prst="rect">
            <a:avLst/>
          </a:prstGeom>
          <a:noFill/>
        </p:spPr>
        <p:txBody>
          <a:bodyPr wrap="square" rtlCol="0">
            <a:spAutoFit/>
          </a:bodyPr>
          <a:lstStyle/>
          <a:p>
            <a:pPr marL="385763" indent="-385763">
              <a:buAutoNum type="arabicPeriod"/>
            </a:pPr>
            <a:r>
              <a:rPr lang="it-IT" sz="2000" spc="-113" dirty="0">
                <a:latin typeface="+mn-lt"/>
                <a:ea typeface="Kozuka Gothic Pr6N EL" panose="020B0200000000000000" pitchFamily="34" charset="-128"/>
              </a:rPr>
              <a:t>Market Entry in India</a:t>
            </a:r>
          </a:p>
          <a:p>
            <a:pPr marL="385763" indent="-385763">
              <a:buFontTx/>
              <a:buAutoNum type="arabicPeriod"/>
            </a:pPr>
            <a:r>
              <a:rPr lang="it-IT" sz="2000" spc="-113" dirty="0">
                <a:latin typeface="+mn-lt"/>
                <a:ea typeface="Kozuka Gothic Pr6N EL" panose="020B0200000000000000" pitchFamily="34" charset="-128"/>
              </a:rPr>
              <a:t>Legal </a:t>
            </a:r>
            <a:r>
              <a:rPr lang="it-IT" sz="2000" spc="-113" dirty="0" err="1">
                <a:latin typeface="+mn-lt"/>
                <a:ea typeface="Kozuka Gothic Pr6N EL" panose="020B0200000000000000" pitchFamily="34" charset="-128"/>
              </a:rPr>
              <a:t>services</a:t>
            </a:r>
            <a:endParaRPr lang="it-IT" sz="2000" spc="-113" dirty="0">
              <a:latin typeface="+mn-lt"/>
              <a:ea typeface="Kozuka Gothic Pr6N EL" panose="020B0200000000000000" pitchFamily="34" charset="-128"/>
            </a:endParaRPr>
          </a:p>
          <a:p>
            <a:pPr marL="385763" indent="-385763">
              <a:buFontTx/>
              <a:buAutoNum type="arabicPeriod"/>
            </a:pPr>
            <a:r>
              <a:rPr lang="it-IT" sz="2000" spc="-113" dirty="0" err="1">
                <a:latin typeface="+mn-lt"/>
                <a:ea typeface="Kozuka Gothic Pr6N EL" panose="020B0200000000000000" pitchFamily="34" charset="-128"/>
              </a:rPr>
              <a:t>Tax</a:t>
            </a:r>
            <a:r>
              <a:rPr lang="it-IT" sz="2000" spc="-113" dirty="0">
                <a:latin typeface="+mn-lt"/>
                <a:ea typeface="Kozuka Gothic Pr6N EL" panose="020B0200000000000000" pitchFamily="34" charset="-128"/>
              </a:rPr>
              <a:t> </a:t>
            </a:r>
            <a:r>
              <a:rPr lang="it-IT" sz="2000" spc="-113" dirty="0" err="1">
                <a:latin typeface="+mn-lt"/>
                <a:ea typeface="Kozuka Gothic Pr6N EL" panose="020B0200000000000000" pitchFamily="34" charset="-128"/>
              </a:rPr>
              <a:t>services</a:t>
            </a:r>
            <a:endParaRPr lang="it-IT" sz="2000" spc="-113" dirty="0">
              <a:latin typeface="+mn-lt"/>
              <a:ea typeface="Kozuka Gothic Pr6N EL" panose="020B0200000000000000" pitchFamily="34" charset="-128"/>
            </a:endParaRPr>
          </a:p>
          <a:p>
            <a:pPr marL="385763" indent="-385763">
              <a:buAutoNum type="arabicPeriod"/>
            </a:pPr>
            <a:r>
              <a:rPr lang="it-IT" sz="2000" spc="-113" dirty="0">
                <a:latin typeface="+mn-lt"/>
                <a:ea typeface="Kozuka Gothic Pr6N EL" panose="020B0200000000000000" pitchFamily="34" charset="-128"/>
              </a:rPr>
              <a:t>Audit and Assurance</a:t>
            </a:r>
          </a:p>
          <a:p>
            <a:pPr marL="385763" indent="-385763">
              <a:buAutoNum type="arabicPeriod"/>
            </a:pPr>
            <a:r>
              <a:rPr lang="it-IT" sz="2000" spc="-113" dirty="0" err="1">
                <a:latin typeface="+mn-lt"/>
                <a:ea typeface="Kozuka Gothic Pr6N EL" panose="020B0200000000000000" pitchFamily="34" charset="-128"/>
              </a:rPr>
              <a:t>Advisory</a:t>
            </a:r>
            <a:r>
              <a:rPr lang="it-IT" sz="2000" spc="-113" dirty="0">
                <a:latin typeface="+mn-lt"/>
                <a:ea typeface="Kozuka Gothic Pr6N EL" panose="020B0200000000000000" pitchFamily="34" charset="-128"/>
              </a:rPr>
              <a:t> </a:t>
            </a:r>
            <a:r>
              <a:rPr lang="it-IT" sz="2000" spc="-113" dirty="0" err="1">
                <a:latin typeface="+mn-lt"/>
                <a:ea typeface="Kozuka Gothic Pr6N EL" panose="020B0200000000000000" pitchFamily="34" charset="-128"/>
              </a:rPr>
              <a:t>services</a:t>
            </a:r>
            <a:endParaRPr lang="it-IT" sz="2000" spc="-113" dirty="0">
              <a:latin typeface="+mn-lt"/>
              <a:ea typeface="Kozuka Gothic Pr6N EL" panose="020B0200000000000000" pitchFamily="34" charset="-128"/>
            </a:endParaRPr>
          </a:p>
          <a:p>
            <a:pPr marL="385763" indent="-385763">
              <a:buAutoNum type="arabicPeriod"/>
            </a:pPr>
            <a:r>
              <a:rPr lang="en-US" sz="2000" spc="-113" dirty="0">
                <a:latin typeface="+mn-lt"/>
                <a:ea typeface="Kozuka Gothic Pr6N EL" panose="020B0200000000000000" pitchFamily="34" charset="-128"/>
              </a:rPr>
              <a:t>M&amp;A</a:t>
            </a:r>
            <a:endParaRPr lang="it-IT" sz="2000" spc="-113" dirty="0">
              <a:latin typeface="+mn-lt"/>
              <a:ea typeface="Kozuka Gothic Pr6N EL" panose="020B0200000000000000" pitchFamily="34" charset="-128"/>
            </a:endParaRPr>
          </a:p>
        </p:txBody>
      </p:sp>
      <p:pic>
        <p:nvPicPr>
          <p:cNvPr id="3" name="Immagin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406026"/>
            <a:ext cx="9144000" cy="2594724"/>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53488" y="3592287"/>
            <a:ext cx="1843096" cy="1029794"/>
          </a:xfrm>
          <a:prstGeom prst="rect">
            <a:avLst/>
          </a:prstGeom>
        </p:spPr>
      </p:pic>
      <p:sp>
        <p:nvSpPr>
          <p:cNvPr id="10" name="Titolo 10">
            <a:extLst>
              <a:ext uri="{FF2B5EF4-FFF2-40B4-BE49-F238E27FC236}">
                <a16:creationId xmlns:a16="http://schemas.microsoft.com/office/drawing/2014/main" xmlns="" id="{3090794B-9F23-4749-82C7-76CDE07A9751}"/>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pPr marL="179388" indent="-179388" fontAlgn="auto">
              <a:lnSpc>
                <a:spcPts val="2400"/>
              </a:lnSpc>
              <a:spcAft>
                <a:spcPts val="0"/>
              </a:spcAft>
            </a:pPr>
            <a:r>
              <a:rPr lang="it-IT" sz="1600" b="1" dirty="0">
                <a:solidFill>
                  <a:srgbClr val="000000"/>
                </a:solidFill>
                <a:latin typeface="+mn-lt"/>
                <a:ea typeface="MS PGothic" pitchFamily="34" charset="-128"/>
              </a:rPr>
              <a:t>OUR SERVICES</a:t>
            </a:r>
            <a:endParaRPr lang="it-IT" sz="1600" dirty="0">
              <a:solidFill>
                <a:srgbClr val="000000"/>
              </a:solidFill>
              <a:latin typeface="+mn-lt"/>
              <a:ea typeface="MS PGothic" pitchFamily="34" charset="-128"/>
            </a:endParaRPr>
          </a:p>
        </p:txBody>
      </p:sp>
      <p:pic>
        <p:nvPicPr>
          <p:cNvPr id="11" name="Immagine 9">
            <a:extLst>
              <a:ext uri="{FF2B5EF4-FFF2-40B4-BE49-F238E27FC236}">
                <a16:creationId xmlns:a16="http://schemas.microsoft.com/office/drawing/2014/main" xmlns="" id="{15F3C2DE-CF80-427E-9753-DAAAF7D438D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14303" y="4622080"/>
            <a:ext cx="2269461" cy="1257892"/>
          </a:xfrm>
          <a:prstGeom prst="rect">
            <a:avLst/>
          </a:prstGeom>
        </p:spPr>
      </p:pic>
    </p:spTree>
    <p:extLst>
      <p:ext uri="{BB962C8B-B14F-4D97-AF65-F5344CB8AC3E}">
        <p14:creationId xmlns:p14="http://schemas.microsoft.com/office/powerpoint/2010/main" xmlns="" val="192264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2">
            <a:extLst>
              <a:ext uri="{28A0092B-C50C-407E-A947-70E740481C1C}">
                <a14:useLocalDpi xmlns:a14="http://schemas.microsoft.com/office/drawing/2010/main" xmlns="" val="0"/>
              </a:ext>
            </a:extLst>
          </a:blip>
          <a:srcRect b="12164"/>
          <a:stretch/>
        </p:blipFill>
        <p:spPr>
          <a:xfrm>
            <a:off x="0" y="3299175"/>
            <a:ext cx="9144000" cy="3006683"/>
          </a:xfrm>
          <a:prstGeom prst="rect">
            <a:avLst/>
          </a:prstGeom>
        </p:spPr>
      </p:pic>
      <p:sp>
        <p:nvSpPr>
          <p:cNvPr id="10" name="CasellaDiTesto 9"/>
          <p:cNvSpPr txBox="1"/>
          <p:nvPr/>
        </p:nvSpPr>
        <p:spPr>
          <a:xfrm>
            <a:off x="208105" y="1430351"/>
            <a:ext cx="577159" cy="1107996"/>
          </a:xfrm>
          <a:prstGeom prst="rect">
            <a:avLst/>
          </a:prstGeom>
          <a:noFill/>
        </p:spPr>
        <p:txBody>
          <a:bodyPr wrap="square" rtlCol="0">
            <a:spAutoFit/>
          </a:bodyPr>
          <a:lstStyle/>
          <a:p>
            <a:r>
              <a:rPr lang="it-IT" sz="6600" b="1" spc="-113" dirty="0">
                <a:solidFill>
                  <a:schemeClr val="bg1">
                    <a:lumMod val="95000"/>
                  </a:schemeClr>
                </a:solidFill>
                <a:latin typeface="+mj-lt"/>
                <a:ea typeface="Kozuka Gothic Pr6N EL" panose="020B0200000000000000" pitchFamily="34" charset="-128"/>
              </a:rPr>
              <a:t>1</a:t>
            </a:r>
          </a:p>
        </p:txBody>
      </p:sp>
      <p:sp>
        <p:nvSpPr>
          <p:cNvPr id="13" name="CasellaDiTesto 12"/>
          <p:cNvSpPr txBox="1"/>
          <p:nvPr/>
        </p:nvSpPr>
        <p:spPr>
          <a:xfrm>
            <a:off x="994076" y="1130269"/>
            <a:ext cx="7941819" cy="2816156"/>
          </a:xfrm>
          <a:prstGeom prst="rect">
            <a:avLst/>
          </a:prstGeom>
          <a:noFill/>
        </p:spPr>
        <p:txBody>
          <a:bodyPr wrap="square" rtlCol="0">
            <a:spAutoFit/>
          </a:bodyPr>
          <a:lstStyle/>
          <a:p>
            <a:r>
              <a:rPr lang="en-US" spc="-113" dirty="0">
                <a:latin typeface="+mn-lt"/>
                <a:ea typeface="Kozuka Gothic Pr6N EL" panose="020B0200000000000000" pitchFamily="34" charset="-128"/>
              </a:rPr>
              <a:t>Preparation of the expansion strategy by studying the market size, key demand drivers, trends, government policies and regulations and other critical aspects, by evaluating the opportunities and risks with a structured approach, which includes market assessment and market report.</a:t>
            </a:r>
          </a:p>
          <a:p>
            <a:endParaRPr lang="it-IT" spc="-113" dirty="0">
              <a:latin typeface="+mn-lt"/>
              <a:ea typeface="Kozuka Gothic Pr6N EL" panose="020B0200000000000000" pitchFamily="34" charset="-128"/>
            </a:endParaRPr>
          </a:p>
          <a:p>
            <a:r>
              <a:rPr lang="it-IT" spc="-113" dirty="0">
                <a:latin typeface="+mn-lt"/>
                <a:ea typeface="Kozuka Gothic Pr6N EL" panose="020B0200000000000000" pitchFamily="34" charset="-128"/>
              </a:rPr>
              <a:t>P</a:t>
            </a:r>
            <a:r>
              <a:rPr lang="en-US" spc="-113" dirty="0">
                <a:latin typeface="+mn-lt"/>
                <a:ea typeface="Kozuka Gothic Pr6N EL" panose="020B0200000000000000" pitchFamily="34" charset="-128"/>
              </a:rPr>
              <a:t>reparation of </a:t>
            </a:r>
            <a:r>
              <a:rPr lang="en-US" b="1" spc="-113" dirty="0">
                <a:latin typeface="+mn-lt"/>
                <a:ea typeface="Kozuka Gothic Pr6N EL" panose="020B0200000000000000" pitchFamily="34" charset="-128"/>
              </a:rPr>
              <a:t>Market </a:t>
            </a:r>
            <a:r>
              <a:rPr lang="en-US" b="1" spc="-113" dirty="0" err="1">
                <a:latin typeface="+mn-lt"/>
                <a:ea typeface="Kozuka Gothic Pr6N EL" panose="020B0200000000000000" pitchFamily="34" charset="-128"/>
              </a:rPr>
              <a:t>Reasearch</a:t>
            </a:r>
            <a:r>
              <a:rPr lang="en-US" b="1" spc="-113" dirty="0">
                <a:latin typeface="+mn-lt"/>
                <a:ea typeface="Kozuka Gothic Pr6N EL" panose="020B0200000000000000" pitchFamily="34" charset="-128"/>
              </a:rPr>
              <a:t> </a:t>
            </a:r>
            <a:r>
              <a:rPr lang="en-US" spc="-113" dirty="0">
                <a:latin typeface="+mn-lt"/>
                <a:ea typeface="Kozuka Gothic Pr6N EL" panose="020B0200000000000000" pitchFamily="34" charset="-128"/>
              </a:rPr>
              <a:t>, </a:t>
            </a:r>
            <a:r>
              <a:rPr lang="en-US" b="1" spc="-113" dirty="0">
                <a:latin typeface="+mn-lt"/>
                <a:ea typeface="Kozuka Gothic Pr6N EL" panose="020B0200000000000000" pitchFamily="34" charset="-128"/>
              </a:rPr>
              <a:t>Entry Strategy Planning </a:t>
            </a:r>
            <a:r>
              <a:rPr lang="en-US" spc="-113" dirty="0">
                <a:latin typeface="+mn-lt"/>
                <a:ea typeface="Kozuka Gothic Pr6N EL" panose="020B0200000000000000" pitchFamily="34" charset="-128"/>
              </a:rPr>
              <a:t>and execution of </a:t>
            </a:r>
            <a:r>
              <a:rPr lang="en-US" b="1" spc="-113" dirty="0">
                <a:latin typeface="+mn-lt"/>
                <a:ea typeface="Kozuka Gothic Pr6N EL" panose="020B0200000000000000" pitchFamily="34" charset="-128"/>
              </a:rPr>
              <a:t>Partner Search</a:t>
            </a:r>
            <a:r>
              <a:rPr lang="en-US" spc="-113" dirty="0">
                <a:latin typeface="+mn-lt"/>
                <a:ea typeface="Kozuka Gothic Pr6N EL" panose="020B0200000000000000" pitchFamily="34" charset="-128"/>
              </a:rPr>
              <a:t> for distribution, JV or M&amp;A.</a:t>
            </a:r>
          </a:p>
          <a:p>
            <a:endParaRPr lang="it-IT" spc="-113" dirty="0">
              <a:latin typeface="+mn-lt"/>
              <a:ea typeface="Kozuka Gothic Pr6N EL" panose="020B0200000000000000" pitchFamily="34" charset="-128"/>
            </a:endParaRPr>
          </a:p>
          <a:p>
            <a:endParaRPr lang="en-US" spc="-113" dirty="0">
              <a:latin typeface="+mn-lt"/>
              <a:ea typeface="Kozuka Gothic Pr6N EL" panose="020B0200000000000000" pitchFamily="34" charset="-128"/>
            </a:endParaRPr>
          </a:p>
          <a:p>
            <a:endParaRPr lang="it-IT" spc="-113" dirty="0">
              <a:latin typeface="+mn-lt"/>
              <a:ea typeface="Kozuka Gothic Pr6N EL" panose="020B0200000000000000" pitchFamily="34" charset="-128"/>
            </a:endParaRPr>
          </a:p>
          <a:p>
            <a:endParaRPr lang="it-IT" sz="1500" spc="-113" dirty="0">
              <a:latin typeface="+mn-lt"/>
              <a:ea typeface="Kozuka Gothic Pr6N EL" panose="020B0200000000000000" pitchFamily="34" charset="-128"/>
            </a:endParaRPr>
          </a:p>
        </p:txBody>
      </p:sp>
      <p:sp>
        <p:nvSpPr>
          <p:cNvPr id="15" name="Titolo 10">
            <a:extLst>
              <a:ext uri="{FF2B5EF4-FFF2-40B4-BE49-F238E27FC236}">
                <a16:creationId xmlns:a16="http://schemas.microsoft.com/office/drawing/2014/main" xmlns="" id="{0E7E008C-59D7-4C2E-8467-57B4D1EE6EBB}"/>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pPr marL="179388" indent="-179388" fontAlgn="auto">
              <a:lnSpc>
                <a:spcPts val="2400"/>
              </a:lnSpc>
              <a:spcAft>
                <a:spcPts val="0"/>
              </a:spcAft>
            </a:pPr>
            <a:r>
              <a:rPr lang="it-IT" sz="1600" b="1" dirty="0">
                <a:solidFill>
                  <a:srgbClr val="000000"/>
                </a:solidFill>
                <a:latin typeface="+mn-lt"/>
                <a:ea typeface="MS PGothic" pitchFamily="34" charset="-128"/>
              </a:rPr>
              <a:t>MARKET ENTRY IN INDIA</a:t>
            </a:r>
          </a:p>
        </p:txBody>
      </p:sp>
    </p:spTree>
    <p:extLst>
      <p:ext uri="{BB962C8B-B14F-4D97-AF65-F5344CB8AC3E}">
        <p14:creationId xmlns:p14="http://schemas.microsoft.com/office/powerpoint/2010/main" xmlns="" val="154538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4076" y="908201"/>
            <a:ext cx="6877050" cy="2862322"/>
          </a:xfrm>
          <a:prstGeom prst="rect">
            <a:avLst/>
          </a:prstGeom>
          <a:noFill/>
        </p:spPr>
        <p:txBody>
          <a:bodyPr wrap="square" rtlCol="0">
            <a:spAutoFit/>
          </a:bodyPr>
          <a:lstStyle/>
          <a:p>
            <a:pPr marL="214313" indent="-214313">
              <a:buFont typeface="Wingdings" panose="05000000000000000000" pitchFamily="2" charset="2"/>
              <a:buChar char="ü"/>
            </a:pPr>
            <a:r>
              <a:rPr lang="en-US" spc="-113" dirty="0">
                <a:latin typeface="+mn-lt"/>
                <a:ea typeface="Kozuka Gothic Pr6N EL" panose="020B0200000000000000" pitchFamily="34" charset="-128"/>
              </a:rPr>
              <a:t>Contract drafting &amp; contract monitoring/management</a:t>
            </a:r>
          </a:p>
          <a:p>
            <a:pPr marL="214313" indent="-214313">
              <a:buFont typeface="Wingdings" panose="05000000000000000000" pitchFamily="2" charset="2"/>
              <a:buChar char="ü"/>
            </a:pPr>
            <a:r>
              <a:rPr lang="it-IT" spc="-113" dirty="0">
                <a:latin typeface="+mn-lt"/>
                <a:ea typeface="Kozuka Gothic Pr6N EL" panose="020B0200000000000000" pitchFamily="34" charset="-128"/>
              </a:rPr>
              <a:t>D</a:t>
            </a:r>
            <a:r>
              <a:rPr lang="en-US" spc="-113" dirty="0">
                <a:latin typeface="+mn-lt"/>
                <a:ea typeface="Kozuka Gothic Pr6N EL" panose="020B0200000000000000" pitchFamily="34" charset="-128"/>
              </a:rPr>
              <a:t>rafting of legal documentation related to company incorporation and execution </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Document review and litigation services</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Legal advisory and support services</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Legal research and legal publications</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Paralegal support services and medico-legal support services</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Bankruptcy filing</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Legal pleadings services</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Copyright, trademark and patent applications drafting</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Intellectual property research- substantive</a:t>
            </a:r>
            <a:endParaRPr lang="it-IT" spc="-113" dirty="0">
              <a:latin typeface="+mn-lt"/>
              <a:ea typeface="Kozuka Gothic Pr6N EL" panose="020B0200000000000000" pitchFamily="34" charset="-128"/>
            </a:endParaRPr>
          </a:p>
        </p:txBody>
      </p:sp>
      <p:pic>
        <p:nvPicPr>
          <p:cNvPr id="6" name="Immagine 5"/>
          <p:cNvPicPr>
            <a:picLocks noChangeAspect="1"/>
          </p:cNvPicPr>
          <p:nvPr/>
        </p:nvPicPr>
        <p:blipFill rotWithShape="1">
          <a:blip r:embed="rId2">
            <a:extLst>
              <a:ext uri="{28A0092B-C50C-407E-A947-70E740481C1C}">
                <a14:useLocalDpi xmlns:a14="http://schemas.microsoft.com/office/drawing/2010/main" xmlns="" val="0"/>
              </a:ext>
            </a:extLst>
          </a:blip>
          <a:srcRect t="24265" b="9762"/>
          <a:stretch/>
        </p:blipFill>
        <p:spPr>
          <a:xfrm>
            <a:off x="-40934" y="3770523"/>
            <a:ext cx="9192418" cy="2521419"/>
          </a:xfrm>
          <a:prstGeom prst="rect">
            <a:avLst/>
          </a:prstGeom>
        </p:spPr>
      </p:pic>
      <p:sp>
        <p:nvSpPr>
          <p:cNvPr id="12" name="Titolo 10">
            <a:extLst>
              <a:ext uri="{FF2B5EF4-FFF2-40B4-BE49-F238E27FC236}">
                <a16:creationId xmlns:a16="http://schemas.microsoft.com/office/drawing/2014/main" xmlns="" id="{6908C925-7471-4060-83E9-E0BDD561A234}"/>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pPr marL="179388" indent="-179388" fontAlgn="auto">
              <a:lnSpc>
                <a:spcPts val="2400"/>
              </a:lnSpc>
              <a:spcAft>
                <a:spcPts val="0"/>
              </a:spcAft>
            </a:pPr>
            <a:r>
              <a:rPr lang="it-IT" sz="1600" b="1" dirty="0">
                <a:solidFill>
                  <a:srgbClr val="000000"/>
                </a:solidFill>
                <a:latin typeface="+mn-lt"/>
                <a:ea typeface="MS PGothic" pitchFamily="34" charset="-128"/>
              </a:rPr>
              <a:t>LEGAL SERVICES</a:t>
            </a:r>
          </a:p>
        </p:txBody>
      </p:sp>
      <p:sp>
        <p:nvSpPr>
          <p:cNvPr id="13" name="CasellaDiTesto 7">
            <a:extLst>
              <a:ext uri="{FF2B5EF4-FFF2-40B4-BE49-F238E27FC236}">
                <a16:creationId xmlns:a16="http://schemas.microsoft.com/office/drawing/2014/main" xmlns="" id="{B47959F5-8E8C-4FF6-A116-DE7CDB038394}"/>
              </a:ext>
            </a:extLst>
          </p:cNvPr>
          <p:cNvSpPr txBox="1"/>
          <p:nvPr/>
        </p:nvSpPr>
        <p:spPr>
          <a:xfrm>
            <a:off x="208105" y="1430351"/>
            <a:ext cx="577159" cy="1107996"/>
          </a:xfrm>
          <a:prstGeom prst="rect">
            <a:avLst/>
          </a:prstGeom>
          <a:noFill/>
        </p:spPr>
        <p:txBody>
          <a:bodyPr wrap="square" rtlCol="0">
            <a:spAutoFit/>
          </a:bodyPr>
          <a:lstStyle>
            <a:defPPr>
              <a:defRPr lang="it-IT"/>
            </a:defPPr>
            <a:lvl1pPr>
              <a:defRPr sz="8800" b="1" spc="-150">
                <a:solidFill>
                  <a:schemeClr val="bg1">
                    <a:lumMod val="95000"/>
                  </a:schemeClr>
                </a:solidFill>
                <a:latin typeface="+mj-lt"/>
                <a:ea typeface="Kozuka Gothic Pr6N EL" panose="020B0200000000000000" pitchFamily="34" charset="-128"/>
              </a:defRPr>
            </a:lvl1pPr>
          </a:lstStyle>
          <a:p>
            <a:r>
              <a:rPr lang="it-IT" sz="6600" dirty="0"/>
              <a:t>2</a:t>
            </a:r>
          </a:p>
        </p:txBody>
      </p:sp>
    </p:spTree>
    <p:extLst>
      <p:ext uri="{BB962C8B-B14F-4D97-AF65-F5344CB8AC3E}">
        <p14:creationId xmlns:p14="http://schemas.microsoft.com/office/powerpoint/2010/main" xmlns="" val="269419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4076" y="1245685"/>
            <a:ext cx="6877050" cy="1477328"/>
          </a:xfrm>
          <a:prstGeom prst="rect">
            <a:avLst/>
          </a:prstGeom>
          <a:noFill/>
        </p:spPr>
        <p:txBody>
          <a:bodyPr wrap="square" rtlCol="0">
            <a:spAutoFit/>
          </a:bodyPr>
          <a:lstStyle/>
          <a:p>
            <a:pPr marL="214313" indent="-214313">
              <a:buFont typeface="Wingdings" panose="05000000000000000000" pitchFamily="2" charset="2"/>
              <a:buChar char="ü"/>
            </a:pPr>
            <a:r>
              <a:rPr lang="en-US" spc="-113" dirty="0">
                <a:latin typeface="+mn-lt"/>
                <a:ea typeface="Kozuka Gothic Pr6N EL" panose="020B0200000000000000" pitchFamily="34" charset="-128"/>
              </a:rPr>
              <a:t>Planning and Advisory</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International Taxation</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Expatriate Taxation</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Transfer Pricing</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Representations</a:t>
            </a:r>
          </a:p>
        </p:txBody>
      </p:sp>
      <p:pic>
        <p:nvPicPr>
          <p:cNvPr id="6" name="Immagine 5"/>
          <p:cNvPicPr>
            <a:picLocks noChangeAspect="1"/>
          </p:cNvPicPr>
          <p:nvPr/>
        </p:nvPicPr>
        <p:blipFill rotWithShape="1">
          <a:blip r:embed="rId2">
            <a:extLst>
              <a:ext uri="{28A0092B-C50C-407E-A947-70E740481C1C}">
                <a14:useLocalDpi xmlns:a14="http://schemas.microsoft.com/office/drawing/2010/main" xmlns="" val="0"/>
              </a:ext>
            </a:extLst>
          </a:blip>
          <a:srcRect t="52879" r="1658"/>
          <a:stretch/>
        </p:blipFill>
        <p:spPr>
          <a:xfrm>
            <a:off x="0" y="3133736"/>
            <a:ext cx="9168242" cy="3125549"/>
          </a:xfrm>
          <a:prstGeom prst="rect">
            <a:avLst/>
          </a:prstGeom>
        </p:spPr>
      </p:pic>
      <p:sp>
        <p:nvSpPr>
          <p:cNvPr id="8" name="CasellaDiTesto 7"/>
          <p:cNvSpPr txBox="1"/>
          <p:nvPr/>
        </p:nvSpPr>
        <p:spPr>
          <a:xfrm>
            <a:off x="208105" y="1430351"/>
            <a:ext cx="577159" cy="1107996"/>
          </a:xfrm>
          <a:prstGeom prst="rect">
            <a:avLst/>
          </a:prstGeom>
          <a:noFill/>
        </p:spPr>
        <p:txBody>
          <a:bodyPr wrap="square" rtlCol="0">
            <a:spAutoFit/>
          </a:bodyPr>
          <a:lstStyle/>
          <a:p>
            <a:r>
              <a:rPr lang="it-IT" sz="6600" b="1" spc="-113" dirty="0">
                <a:solidFill>
                  <a:schemeClr val="bg1">
                    <a:lumMod val="95000"/>
                  </a:schemeClr>
                </a:solidFill>
                <a:latin typeface="+mj-lt"/>
                <a:ea typeface="Kozuka Gothic Pr6N EL" panose="020B0200000000000000" pitchFamily="34" charset="-128"/>
              </a:rPr>
              <a:t>3</a:t>
            </a:r>
          </a:p>
        </p:txBody>
      </p:sp>
      <p:sp>
        <p:nvSpPr>
          <p:cNvPr id="11" name="Titolo 10">
            <a:extLst>
              <a:ext uri="{FF2B5EF4-FFF2-40B4-BE49-F238E27FC236}">
                <a16:creationId xmlns:a16="http://schemas.microsoft.com/office/drawing/2014/main" xmlns="" id="{E2C9FBC5-226F-4D90-BC54-5B2F628690F8}"/>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r>
              <a:rPr lang="it-IT" sz="1600" b="1" spc="-113" dirty="0">
                <a:solidFill>
                  <a:schemeClr val="tx1"/>
                </a:solidFill>
                <a:latin typeface="+mn-lt"/>
                <a:ea typeface="Kozuka Gothic Pr6N EL" panose="020B0200000000000000" pitchFamily="34" charset="-128"/>
              </a:rPr>
              <a:t>TAX SERVICES</a:t>
            </a:r>
          </a:p>
        </p:txBody>
      </p:sp>
    </p:spTree>
    <p:extLst>
      <p:ext uri="{BB962C8B-B14F-4D97-AF65-F5344CB8AC3E}">
        <p14:creationId xmlns:p14="http://schemas.microsoft.com/office/powerpoint/2010/main" xmlns="" val="4026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4076" y="1019628"/>
            <a:ext cx="6877050" cy="2585323"/>
          </a:xfrm>
          <a:prstGeom prst="rect">
            <a:avLst/>
          </a:prstGeom>
          <a:noFill/>
        </p:spPr>
        <p:txBody>
          <a:bodyPr wrap="square" rtlCol="0">
            <a:spAutoFit/>
          </a:bodyPr>
          <a:lstStyle/>
          <a:p>
            <a:pPr marL="257175" indent="-257175">
              <a:buFont typeface="Wingdings" panose="05000000000000000000" pitchFamily="2" charset="2"/>
              <a:buChar char="ü"/>
            </a:pPr>
            <a:r>
              <a:rPr lang="en-US" spc="-113" dirty="0">
                <a:latin typeface="+mn-lt"/>
                <a:ea typeface="Kozuka Gothic Pr6N EL" panose="020B0200000000000000" pitchFamily="34" charset="-128"/>
              </a:rPr>
              <a:t>Statutory Audit</a:t>
            </a:r>
          </a:p>
          <a:p>
            <a:pPr marL="257175" indent="-257175">
              <a:buFont typeface="Wingdings" panose="05000000000000000000" pitchFamily="2" charset="2"/>
              <a:buChar char="ü"/>
            </a:pPr>
            <a:r>
              <a:rPr lang="en-US" spc="-113" dirty="0">
                <a:latin typeface="+mn-lt"/>
                <a:ea typeface="Kozuka Gothic Pr6N EL" panose="020B0200000000000000" pitchFamily="34" charset="-128"/>
              </a:rPr>
              <a:t>Tax Audit</a:t>
            </a:r>
          </a:p>
          <a:p>
            <a:pPr marL="257175" indent="-257175">
              <a:buFont typeface="Wingdings" panose="05000000000000000000" pitchFamily="2" charset="2"/>
              <a:buChar char="ü"/>
            </a:pPr>
            <a:r>
              <a:rPr lang="en-US" spc="-113" dirty="0">
                <a:latin typeface="+mn-lt"/>
                <a:ea typeface="Kozuka Gothic Pr6N EL" panose="020B0200000000000000" pitchFamily="34" charset="-128"/>
              </a:rPr>
              <a:t>Transfer Pricing Audit</a:t>
            </a:r>
          </a:p>
          <a:p>
            <a:pPr marL="257175" indent="-257175">
              <a:buFont typeface="Wingdings" panose="05000000000000000000" pitchFamily="2" charset="2"/>
              <a:buChar char="ü"/>
            </a:pPr>
            <a:r>
              <a:rPr lang="en-US" spc="-113" dirty="0">
                <a:latin typeface="+mn-lt"/>
                <a:ea typeface="Kozuka Gothic Pr6N EL" panose="020B0200000000000000" pitchFamily="34" charset="-128"/>
              </a:rPr>
              <a:t>Internal Audit</a:t>
            </a:r>
          </a:p>
          <a:p>
            <a:pPr marL="257175" indent="-257175">
              <a:buFont typeface="Wingdings" panose="05000000000000000000" pitchFamily="2" charset="2"/>
              <a:buChar char="ü"/>
            </a:pPr>
            <a:r>
              <a:rPr lang="en-US" spc="-113" dirty="0">
                <a:latin typeface="+mn-lt"/>
                <a:ea typeface="Kozuka Gothic Pr6N EL" panose="020B0200000000000000" pitchFamily="34" charset="-128"/>
              </a:rPr>
              <a:t>Management and operational Audit</a:t>
            </a:r>
          </a:p>
          <a:p>
            <a:pPr marL="257175" indent="-257175">
              <a:buFont typeface="Wingdings" panose="05000000000000000000" pitchFamily="2" charset="2"/>
              <a:buChar char="ü"/>
            </a:pPr>
            <a:r>
              <a:rPr lang="en-US" spc="-113" dirty="0">
                <a:latin typeface="+mn-lt"/>
                <a:ea typeface="Kozuka Gothic Pr6N EL" panose="020B0200000000000000" pitchFamily="34" charset="-128"/>
              </a:rPr>
              <a:t>Process Audit</a:t>
            </a:r>
          </a:p>
          <a:p>
            <a:pPr marL="257175" indent="-257175">
              <a:buFont typeface="Wingdings" panose="05000000000000000000" pitchFamily="2" charset="2"/>
              <a:buChar char="ü"/>
            </a:pPr>
            <a:r>
              <a:rPr lang="en-US" spc="-113" dirty="0">
                <a:latin typeface="+mn-lt"/>
                <a:ea typeface="Kozuka Gothic Pr6N EL" panose="020B0200000000000000" pitchFamily="34" charset="-128"/>
              </a:rPr>
              <a:t>Internal Financial Control over Financial Reporting (IFCFR)</a:t>
            </a:r>
          </a:p>
          <a:p>
            <a:pPr marL="257175" indent="-257175">
              <a:buFont typeface="Wingdings" panose="05000000000000000000" pitchFamily="2" charset="2"/>
              <a:buChar char="ü"/>
            </a:pPr>
            <a:r>
              <a:rPr lang="en-US" spc="-113" dirty="0">
                <a:latin typeface="+mn-lt"/>
                <a:ea typeface="Kozuka Gothic Pr6N EL" panose="020B0200000000000000" pitchFamily="34" charset="-128"/>
              </a:rPr>
              <a:t>Investigative and Forensic Audit</a:t>
            </a:r>
          </a:p>
          <a:p>
            <a:pPr marL="257175" indent="-257175">
              <a:buFont typeface="Wingdings" panose="05000000000000000000" pitchFamily="2" charset="2"/>
              <a:buChar char="ü"/>
            </a:pPr>
            <a:r>
              <a:rPr lang="en-US" spc="-113" dirty="0">
                <a:latin typeface="+mn-lt"/>
                <a:ea typeface="Kozuka Gothic Pr6N EL" panose="020B0200000000000000" pitchFamily="34" charset="-128"/>
              </a:rPr>
              <a:t>Information systems Audit</a:t>
            </a:r>
            <a:endParaRPr lang="it-IT" spc="-113" dirty="0">
              <a:latin typeface="+mn-lt"/>
              <a:ea typeface="Kozuka Gothic Pr6N EL" panose="020B0200000000000000" pitchFamily="34" charset="-128"/>
            </a:endParaRPr>
          </a:p>
        </p:txBody>
      </p:sp>
      <p:pic>
        <p:nvPicPr>
          <p:cNvPr id="6" name="Immagine 5"/>
          <p:cNvPicPr>
            <a:picLocks noChangeAspect="1"/>
          </p:cNvPicPr>
          <p:nvPr/>
        </p:nvPicPr>
        <p:blipFill rotWithShape="1">
          <a:blip r:embed="rId2">
            <a:extLst>
              <a:ext uri="{28A0092B-C50C-407E-A947-70E740481C1C}">
                <a14:useLocalDpi xmlns:a14="http://schemas.microsoft.com/office/drawing/2010/main" xmlns="" val="0"/>
              </a:ext>
            </a:extLst>
          </a:blip>
          <a:srcRect t="17965" b="41616"/>
          <a:stretch/>
        </p:blipFill>
        <p:spPr>
          <a:xfrm>
            <a:off x="0" y="3684847"/>
            <a:ext cx="9144000" cy="2585323"/>
          </a:xfrm>
          <a:prstGeom prst="rect">
            <a:avLst/>
          </a:prstGeom>
        </p:spPr>
      </p:pic>
      <p:sp>
        <p:nvSpPr>
          <p:cNvPr id="9" name="Titolo 10">
            <a:extLst>
              <a:ext uri="{FF2B5EF4-FFF2-40B4-BE49-F238E27FC236}">
                <a16:creationId xmlns:a16="http://schemas.microsoft.com/office/drawing/2014/main" xmlns="" id="{07C65956-A141-49EE-8614-F60529F0F601}"/>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pPr marL="179388" indent="-179388" fontAlgn="auto">
              <a:lnSpc>
                <a:spcPts val="2400"/>
              </a:lnSpc>
              <a:spcAft>
                <a:spcPts val="0"/>
              </a:spcAft>
            </a:pPr>
            <a:r>
              <a:rPr lang="it-IT" sz="1600" b="1" dirty="0">
                <a:solidFill>
                  <a:srgbClr val="000000"/>
                </a:solidFill>
                <a:latin typeface="+mn-lt"/>
                <a:ea typeface="MS PGothic" pitchFamily="34" charset="-128"/>
              </a:rPr>
              <a:t>AUDIT AND ASSURANCE</a:t>
            </a:r>
          </a:p>
        </p:txBody>
      </p:sp>
      <p:sp>
        <p:nvSpPr>
          <p:cNvPr id="10" name="CasellaDiTesto 7">
            <a:extLst>
              <a:ext uri="{FF2B5EF4-FFF2-40B4-BE49-F238E27FC236}">
                <a16:creationId xmlns:a16="http://schemas.microsoft.com/office/drawing/2014/main" xmlns="" id="{66269674-A9FE-4482-8652-15A32C595735}"/>
              </a:ext>
            </a:extLst>
          </p:cNvPr>
          <p:cNvSpPr txBox="1"/>
          <p:nvPr/>
        </p:nvSpPr>
        <p:spPr>
          <a:xfrm>
            <a:off x="200281" y="1419465"/>
            <a:ext cx="577159" cy="1107996"/>
          </a:xfrm>
          <a:prstGeom prst="rect">
            <a:avLst/>
          </a:prstGeom>
          <a:noFill/>
        </p:spPr>
        <p:txBody>
          <a:bodyPr wrap="square" rtlCol="0">
            <a:spAutoFit/>
          </a:bodyPr>
          <a:lstStyle/>
          <a:p>
            <a:r>
              <a:rPr lang="it-IT" sz="6600" b="1" spc="-113" dirty="0">
                <a:solidFill>
                  <a:schemeClr val="bg1">
                    <a:lumMod val="95000"/>
                  </a:schemeClr>
                </a:solidFill>
                <a:latin typeface="+mj-lt"/>
                <a:ea typeface="Kozuka Gothic Pr6N EL" panose="020B0200000000000000" pitchFamily="34" charset="-128"/>
              </a:rPr>
              <a:t>4</a:t>
            </a:r>
          </a:p>
        </p:txBody>
      </p:sp>
    </p:spTree>
    <p:extLst>
      <p:ext uri="{BB962C8B-B14F-4D97-AF65-F5344CB8AC3E}">
        <p14:creationId xmlns:p14="http://schemas.microsoft.com/office/powerpoint/2010/main" xmlns="" val="174147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4076" y="1078790"/>
            <a:ext cx="6877050" cy="1754326"/>
          </a:xfrm>
          <a:prstGeom prst="rect">
            <a:avLst/>
          </a:prstGeom>
          <a:noFill/>
        </p:spPr>
        <p:txBody>
          <a:bodyPr wrap="square" rtlCol="0">
            <a:spAutoFit/>
          </a:bodyPr>
          <a:lstStyle/>
          <a:p>
            <a:pPr marL="214313" indent="-214313">
              <a:buFont typeface="Wingdings" panose="05000000000000000000" pitchFamily="2" charset="2"/>
              <a:buChar char="ü"/>
            </a:pPr>
            <a:r>
              <a:rPr lang="en-US" spc="-113" dirty="0">
                <a:latin typeface="+mn-lt"/>
                <a:ea typeface="Kozuka Gothic Pr6N EL" panose="020B0200000000000000" pitchFamily="34" charset="-128"/>
              </a:rPr>
              <a:t>Company </a:t>
            </a:r>
            <a:r>
              <a:rPr lang="en-US" spc="-113" dirty="0" err="1">
                <a:latin typeface="+mn-lt"/>
                <a:ea typeface="Kozuka Gothic Pr6N EL" panose="020B0200000000000000" pitchFamily="34" charset="-128"/>
              </a:rPr>
              <a:t>Secreterial</a:t>
            </a:r>
            <a:r>
              <a:rPr lang="en-US" spc="-113" dirty="0">
                <a:latin typeface="+mn-lt"/>
                <a:ea typeface="Kozuka Gothic Pr6N EL" panose="020B0200000000000000" pitchFamily="34" charset="-128"/>
              </a:rPr>
              <a:t> Advisory</a:t>
            </a:r>
          </a:p>
          <a:p>
            <a:pPr marL="214313" indent="-214313">
              <a:buFont typeface="Wingdings" panose="05000000000000000000" pitchFamily="2" charset="2"/>
              <a:buChar char="ü"/>
            </a:pPr>
            <a:r>
              <a:rPr lang="it-IT" spc="-113" dirty="0">
                <a:latin typeface="+mn-lt"/>
                <a:ea typeface="Kozuka Gothic Pr6N EL" panose="020B0200000000000000" pitchFamily="34" charset="-128"/>
              </a:rPr>
              <a:t>S</a:t>
            </a:r>
            <a:r>
              <a:rPr lang="en-US" spc="-113" dirty="0" err="1">
                <a:latin typeface="+mn-lt"/>
                <a:ea typeface="Kozuka Gothic Pr6N EL" panose="020B0200000000000000" pitchFamily="34" charset="-128"/>
              </a:rPr>
              <a:t>trategic</a:t>
            </a:r>
            <a:r>
              <a:rPr lang="en-US" spc="-113" dirty="0">
                <a:latin typeface="+mn-lt"/>
                <a:ea typeface="Kozuka Gothic Pr6N EL" panose="020B0200000000000000" pitchFamily="34" charset="-128"/>
              </a:rPr>
              <a:t> Planning Advisory including Business planning of operations in India</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Financial Advisory</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Corporate Advisory</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HR Advisory</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Marketing Advisory</a:t>
            </a:r>
          </a:p>
        </p:txBody>
      </p:sp>
      <p:pic>
        <p:nvPicPr>
          <p:cNvPr id="6" name="Immagin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127884"/>
            <a:ext cx="9144000" cy="3142286"/>
          </a:xfrm>
          <a:prstGeom prst="rect">
            <a:avLst/>
          </a:prstGeom>
        </p:spPr>
      </p:pic>
      <p:sp>
        <p:nvSpPr>
          <p:cNvPr id="8" name="CasellaDiTesto 7"/>
          <p:cNvSpPr txBox="1"/>
          <p:nvPr/>
        </p:nvSpPr>
        <p:spPr>
          <a:xfrm>
            <a:off x="208105" y="1430351"/>
            <a:ext cx="577159" cy="1107996"/>
          </a:xfrm>
          <a:prstGeom prst="rect">
            <a:avLst/>
          </a:prstGeom>
          <a:noFill/>
        </p:spPr>
        <p:txBody>
          <a:bodyPr wrap="square" rtlCol="0">
            <a:spAutoFit/>
          </a:bodyPr>
          <a:lstStyle/>
          <a:p>
            <a:r>
              <a:rPr lang="it-IT" sz="6600" b="1" spc="-113" dirty="0">
                <a:solidFill>
                  <a:schemeClr val="bg1">
                    <a:lumMod val="95000"/>
                  </a:schemeClr>
                </a:solidFill>
                <a:latin typeface="+mj-lt"/>
                <a:ea typeface="Kozuka Gothic Pr6N EL" panose="020B0200000000000000" pitchFamily="34" charset="-128"/>
              </a:rPr>
              <a:t>5</a:t>
            </a:r>
          </a:p>
        </p:txBody>
      </p:sp>
      <p:sp>
        <p:nvSpPr>
          <p:cNvPr id="11" name="Titolo 10">
            <a:extLst>
              <a:ext uri="{FF2B5EF4-FFF2-40B4-BE49-F238E27FC236}">
                <a16:creationId xmlns:a16="http://schemas.microsoft.com/office/drawing/2014/main" xmlns="" id="{19B728B9-A313-49E1-B97E-1BA06AB203C2}"/>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r>
              <a:rPr lang="it-IT" sz="1600" b="1" spc="-113" dirty="0">
                <a:solidFill>
                  <a:schemeClr val="tx1"/>
                </a:solidFill>
                <a:latin typeface="+mn-lt"/>
                <a:ea typeface="Kozuka Gothic Pr6N EL" panose="020B0200000000000000" pitchFamily="34" charset="-128"/>
              </a:rPr>
              <a:t>ADVISORY SERVICES</a:t>
            </a:r>
          </a:p>
        </p:txBody>
      </p:sp>
    </p:spTree>
    <p:extLst>
      <p:ext uri="{BB962C8B-B14F-4D97-AF65-F5344CB8AC3E}">
        <p14:creationId xmlns:p14="http://schemas.microsoft.com/office/powerpoint/2010/main" xmlns="" val="363657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08105" y="1430351"/>
            <a:ext cx="577159" cy="1107996"/>
          </a:xfrm>
          <a:prstGeom prst="rect">
            <a:avLst/>
          </a:prstGeom>
          <a:noFill/>
        </p:spPr>
        <p:txBody>
          <a:bodyPr wrap="square" rtlCol="0">
            <a:spAutoFit/>
          </a:bodyPr>
          <a:lstStyle/>
          <a:p>
            <a:r>
              <a:rPr lang="it-IT" sz="6600" b="1" spc="-113" dirty="0">
                <a:solidFill>
                  <a:schemeClr val="bg1">
                    <a:lumMod val="95000"/>
                  </a:schemeClr>
                </a:solidFill>
                <a:latin typeface="+mj-lt"/>
                <a:ea typeface="Kozuka Gothic Pr6N EL" panose="020B0200000000000000" pitchFamily="34" charset="-128"/>
              </a:rPr>
              <a:t>6</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xmlns="" val="0"/>
              </a:ext>
            </a:extLst>
          </a:blip>
          <a:srcRect t="34032" b="28988"/>
          <a:stretch/>
        </p:blipFill>
        <p:spPr>
          <a:xfrm>
            <a:off x="0" y="3871165"/>
            <a:ext cx="9153083" cy="2409891"/>
          </a:xfrm>
          <a:prstGeom prst="rect">
            <a:avLst/>
          </a:prstGeom>
        </p:spPr>
      </p:pic>
      <p:sp>
        <p:nvSpPr>
          <p:cNvPr id="11" name="CasellaDiTesto 10"/>
          <p:cNvSpPr txBox="1"/>
          <p:nvPr/>
        </p:nvSpPr>
        <p:spPr>
          <a:xfrm>
            <a:off x="994076" y="1008844"/>
            <a:ext cx="6877050" cy="2862322"/>
          </a:xfrm>
          <a:prstGeom prst="rect">
            <a:avLst/>
          </a:prstGeom>
          <a:noFill/>
        </p:spPr>
        <p:txBody>
          <a:bodyPr wrap="square" rtlCol="0">
            <a:spAutoFit/>
          </a:bodyPr>
          <a:lstStyle/>
          <a:p>
            <a:pPr marL="214313" indent="-214313">
              <a:buFont typeface="Wingdings" panose="05000000000000000000" pitchFamily="2" charset="2"/>
              <a:buChar char="ü"/>
            </a:pPr>
            <a:r>
              <a:rPr lang="en-US" spc="-113" dirty="0">
                <a:latin typeface="+mn-lt"/>
                <a:ea typeface="Kozuka Gothic Pr6N EL" panose="020B0200000000000000" pitchFamily="34" charset="-128"/>
              </a:rPr>
              <a:t>Support in transactions like mergers, acquisitions, leveraged buyouts, joint ventures, </a:t>
            </a:r>
            <a:br>
              <a:rPr lang="en-US" spc="-113" dirty="0">
                <a:latin typeface="+mn-lt"/>
                <a:ea typeface="Kozuka Gothic Pr6N EL" panose="020B0200000000000000" pitchFamily="34" charset="-128"/>
              </a:rPr>
            </a:br>
            <a:r>
              <a:rPr lang="en-US" spc="-113" dirty="0">
                <a:latin typeface="+mn-lt"/>
                <a:ea typeface="Kozuka Gothic Pr6N EL" panose="020B0200000000000000" pitchFamily="34" charset="-128"/>
              </a:rPr>
              <a:t>divestitures or spin-offs. </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Enterprise Valuation</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M&amp;A analysis</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Debt Management</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M&amp;A prospection</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Expertise Buy side - Sell side</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Funds syndication</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Due diligence</a:t>
            </a:r>
          </a:p>
          <a:p>
            <a:pPr marL="214313" indent="-214313">
              <a:buFont typeface="Wingdings" panose="05000000000000000000" pitchFamily="2" charset="2"/>
              <a:buChar char="ü"/>
            </a:pPr>
            <a:r>
              <a:rPr lang="en-US" spc="-113" dirty="0">
                <a:latin typeface="+mn-lt"/>
                <a:ea typeface="Kozuka Gothic Pr6N EL" panose="020B0200000000000000" pitchFamily="34" charset="-128"/>
              </a:rPr>
              <a:t>Risk mitigation</a:t>
            </a:r>
          </a:p>
        </p:txBody>
      </p:sp>
      <p:sp>
        <p:nvSpPr>
          <p:cNvPr id="12" name="Titolo 10">
            <a:extLst>
              <a:ext uri="{FF2B5EF4-FFF2-40B4-BE49-F238E27FC236}">
                <a16:creationId xmlns:a16="http://schemas.microsoft.com/office/drawing/2014/main" xmlns="" id="{8CCD907E-AC49-47C4-BDD3-612058363EA9}"/>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pPr marL="179388" indent="-179388" fontAlgn="auto">
              <a:lnSpc>
                <a:spcPts val="2400"/>
              </a:lnSpc>
              <a:spcAft>
                <a:spcPts val="0"/>
              </a:spcAft>
            </a:pPr>
            <a:r>
              <a:rPr lang="it-IT" sz="1600" b="1" dirty="0">
                <a:solidFill>
                  <a:srgbClr val="000000"/>
                </a:solidFill>
                <a:latin typeface="+mn-lt"/>
                <a:ea typeface="MS PGothic" pitchFamily="34" charset="-128"/>
              </a:rPr>
              <a:t>M&amp;A</a:t>
            </a:r>
          </a:p>
        </p:txBody>
      </p:sp>
    </p:spTree>
    <p:extLst>
      <p:ext uri="{BB962C8B-B14F-4D97-AF65-F5344CB8AC3E}">
        <p14:creationId xmlns:p14="http://schemas.microsoft.com/office/powerpoint/2010/main" xmlns="" val="288957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2</a:t>
            </a:fld>
            <a:endParaRPr lang="it-IT" altLang="it-IT" dirty="0">
              <a:latin typeface="+mn-lt"/>
              <a:cs typeface="Arial" pitchFamily="34" charset="0"/>
            </a:endParaRPr>
          </a:p>
        </p:txBody>
      </p:sp>
      <p:sp>
        <p:nvSpPr>
          <p:cNvPr id="2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dirty="0">
                <a:solidFill>
                  <a:srgbClr val="000000"/>
                </a:solidFill>
                <a:latin typeface="+mn-lt"/>
                <a:ea typeface="MS PGothic" pitchFamily="34" charset="-128"/>
              </a:rPr>
              <a:t> INDIA – ITALY BILATERAL RELATIONS</a:t>
            </a:r>
            <a:endParaRPr lang="it-IT" sz="1600" dirty="0">
              <a:solidFill>
                <a:srgbClr val="000000"/>
              </a:solidFill>
              <a:latin typeface="+mn-lt"/>
              <a:ea typeface="MS PGothic" pitchFamily="34" charset="-128"/>
            </a:endParaRPr>
          </a:p>
        </p:txBody>
      </p:sp>
      <p:graphicFrame>
        <p:nvGraphicFramePr>
          <p:cNvPr id="2" name="Table 1">
            <a:extLst>
              <a:ext uri="{FF2B5EF4-FFF2-40B4-BE49-F238E27FC236}">
                <a16:creationId xmlns:a16="http://schemas.microsoft.com/office/drawing/2014/main" xmlns="" id="{A565EC7B-7918-4C9A-AD08-8871F7624314}"/>
              </a:ext>
            </a:extLst>
          </p:cNvPr>
          <p:cNvGraphicFramePr>
            <a:graphicFrameLocks noGrp="1"/>
          </p:cNvGraphicFramePr>
          <p:nvPr>
            <p:extLst>
              <p:ext uri="{D42A27DB-BD31-4B8C-83A1-F6EECF244321}">
                <p14:modId xmlns:p14="http://schemas.microsoft.com/office/powerpoint/2010/main" xmlns="" val="2602369537"/>
              </p:ext>
            </p:extLst>
          </p:nvPr>
        </p:nvGraphicFramePr>
        <p:xfrm>
          <a:off x="345578" y="1261705"/>
          <a:ext cx="8452842" cy="1965960"/>
        </p:xfrm>
        <a:graphic>
          <a:graphicData uri="http://schemas.openxmlformats.org/drawingml/2006/table">
            <a:tbl>
              <a:tblPr firstRow="1" bandRow="1">
                <a:tableStyleId>{5C22544A-7EE6-4342-B048-85BDC9FD1C3A}</a:tableStyleId>
              </a:tblPr>
              <a:tblGrid>
                <a:gridCol w="1507329">
                  <a:extLst>
                    <a:ext uri="{9D8B030D-6E8A-4147-A177-3AD203B41FA5}">
                      <a16:colId xmlns:a16="http://schemas.microsoft.com/office/drawing/2014/main" xmlns="" val="1390119936"/>
                    </a:ext>
                  </a:extLst>
                </a:gridCol>
                <a:gridCol w="1330405">
                  <a:extLst>
                    <a:ext uri="{9D8B030D-6E8A-4147-A177-3AD203B41FA5}">
                      <a16:colId xmlns:a16="http://schemas.microsoft.com/office/drawing/2014/main" xmlns="" val="3208844218"/>
                    </a:ext>
                  </a:extLst>
                </a:gridCol>
                <a:gridCol w="1403777">
                  <a:extLst>
                    <a:ext uri="{9D8B030D-6E8A-4147-A177-3AD203B41FA5}">
                      <a16:colId xmlns:a16="http://schemas.microsoft.com/office/drawing/2014/main" xmlns="" val="816005227"/>
                    </a:ext>
                  </a:extLst>
                </a:gridCol>
                <a:gridCol w="1403777">
                  <a:extLst>
                    <a:ext uri="{9D8B030D-6E8A-4147-A177-3AD203B41FA5}">
                      <a16:colId xmlns:a16="http://schemas.microsoft.com/office/drawing/2014/main" xmlns="" val="2737760543"/>
                    </a:ext>
                  </a:extLst>
                </a:gridCol>
                <a:gridCol w="1403777">
                  <a:extLst>
                    <a:ext uri="{9D8B030D-6E8A-4147-A177-3AD203B41FA5}">
                      <a16:colId xmlns:a16="http://schemas.microsoft.com/office/drawing/2014/main" xmlns="" val="1016616317"/>
                    </a:ext>
                  </a:extLst>
                </a:gridCol>
                <a:gridCol w="1403777">
                  <a:extLst>
                    <a:ext uri="{9D8B030D-6E8A-4147-A177-3AD203B41FA5}">
                      <a16:colId xmlns:a16="http://schemas.microsoft.com/office/drawing/2014/main" xmlns="" val="886438365"/>
                    </a:ext>
                  </a:extLst>
                </a:gridCol>
              </a:tblGrid>
              <a:tr h="222644">
                <a:tc>
                  <a:txBody>
                    <a:bodyPr/>
                    <a:lstStyle/>
                    <a:p>
                      <a:pPr algn="ctr"/>
                      <a:r>
                        <a:rPr kumimoji="0" lang="it-IT" sz="1200" b="1" kern="1200" dirty="0" err="1">
                          <a:solidFill>
                            <a:sysClr val="windowText" lastClr="000000"/>
                          </a:solidFill>
                          <a:effectLst/>
                          <a:latin typeface="+mn-lt"/>
                          <a:ea typeface="MS Mincho" panose="02020609040205080304" pitchFamily="49" charset="-128"/>
                          <a:cs typeface="Times New Roman" panose="02020603050405020304" pitchFamily="18" charset="0"/>
                        </a:rPr>
                        <a:t>Year</a:t>
                      </a:r>
                      <a:r>
                        <a:rPr kumimoji="0" lang="it-IT" sz="1200" b="1" kern="1200" dirty="0">
                          <a:solidFill>
                            <a:sysClr val="windowText" lastClr="000000"/>
                          </a:solidFill>
                          <a:effectLst/>
                          <a:latin typeface="+mn-lt"/>
                          <a:ea typeface="MS Mincho" panose="02020609040205080304" pitchFamily="49" charset="-128"/>
                          <a:cs typeface="Times New Roman" panose="02020603050405020304" pitchFamily="18" charset="0"/>
                        </a:rPr>
                        <a:t> </a:t>
                      </a:r>
                      <a:endParaRPr kumimoji="0" lang="en-US" sz="1200" b="1" kern="1200" dirty="0">
                        <a:solidFill>
                          <a:sysClr val="windowText" lastClr="000000"/>
                        </a:solidFill>
                        <a:effectLst/>
                        <a:latin typeface="+mn-lt"/>
                        <a:ea typeface="MS Mincho" panose="02020609040205080304" pitchFamily="49" charset="-128"/>
                        <a:cs typeface="Times New Roman" panose="02020603050405020304" pitchFamily="18" charset="0"/>
                      </a:endParaRPr>
                    </a:p>
                  </a:txBody>
                  <a:tcPr>
                    <a:solidFill>
                      <a:schemeClr val="accent2"/>
                    </a:solidFill>
                  </a:tcPr>
                </a:tc>
                <a:tc>
                  <a:txBody>
                    <a:bodyPr/>
                    <a:lstStyle/>
                    <a:p>
                      <a:pPr algn="ctr"/>
                      <a:r>
                        <a:rPr kumimoji="0" lang="it-IT" sz="1200" b="1" kern="1200" dirty="0">
                          <a:solidFill>
                            <a:sysClr val="windowText" lastClr="000000"/>
                          </a:solidFill>
                          <a:effectLst/>
                          <a:latin typeface="+mn-lt"/>
                          <a:ea typeface="MS Mincho" panose="02020609040205080304" pitchFamily="49" charset="-128"/>
                          <a:cs typeface="Times New Roman" panose="02020603050405020304" pitchFamily="18" charset="0"/>
                        </a:rPr>
                        <a:t>13-14</a:t>
                      </a:r>
                      <a:endParaRPr kumimoji="0" lang="en-US" sz="1200" b="1" kern="1200" dirty="0">
                        <a:solidFill>
                          <a:sysClr val="windowText" lastClr="000000"/>
                        </a:solidFill>
                        <a:effectLst/>
                        <a:latin typeface="+mn-lt"/>
                        <a:ea typeface="MS Mincho" panose="02020609040205080304" pitchFamily="49" charset="-128"/>
                        <a:cs typeface="Times New Roman" panose="02020603050405020304" pitchFamily="18" charset="0"/>
                      </a:endParaRPr>
                    </a:p>
                  </a:txBody>
                  <a:tcPr>
                    <a:solidFill>
                      <a:schemeClr val="accent2"/>
                    </a:solidFill>
                  </a:tcPr>
                </a:tc>
                <a:tc>
                  <a:txBody>
                    <a:bodyPr/>
                    <a:lstStyle/>
                    <a:p>
                      <a:pPr algn="ctr"/>
                      <a:r>
                        <a:rPr kumimoji="0" lang="it-IT" sz="1200" b="1" kern="1200" dirty="0">
                          <a:solidFill>
                            <a:sysClr val="windowText" lastClr="000000"/>
                          </a:solidFill>
                          <a:effectLst/>
                          <a:latin typeface="+mn-lt"/>
                          <a:ea typeface="MS Mincho" panose="02020609040205080304" pitchFamily="49" charset="-128"/>
                          <a:cs typeface="Times New Roman" panose="02020603050405020304" pitchFamily="18" charset="0"/>
                        </a:rPr>
                        <a:t>14-15</a:t>
                      </a:r>
                      <a:endParaRPr kumimoji="0" lang="en-US" sz="1200" b="1" kern="1200" dirty="0">
                        <a:solidFill>
                          <a:sysClr val="windowText" lastClr="000000"/>
                        </a:solidFill>
                        <a:effectLst/>
                        <a:latin typeface="+mn-lt"/>
                        <a:ea typeface="MS Mincho" panose="02020609040205080304" pitchFamily="49" charset="-128"/>
                        <a:cs typeface="Times New Roman" panose="02020603050405020304" pitchFamily="18" charset="0"/>
                      </a:endParaRPr>
                    </a:p>
                  </a:txBody>
                  <a:tcPr>
                    <a:solidFill>
                      <a:schemeClr val="accent2"/>
                    </a:solidFill>
                  </a:tcPr>
                </a:tc>
                <a:tc>
                  <a:txBody>
                    <a:bodyPr/>
                    <a:lstStyle/>
                    <a:p>
                      <a:pPr algn="ctr"/>
                      <a:r>
                        <a:rPr kumimoji="0" lang="it-IT" sz="1200" b="1" kern="1200" dirty="0">
                          <a:solidFill>
                            <a:sysClr val="windowText" lastClr="000000"/>
                          </a:solidFill>
                          <a:effectLst/>
                          <a:latin typeface="+mn-lt"/>
                          <a:ea typeface="MS Mincho" panose="02020609040205080304" pitchFamily="49" charset="-128"/>
                          <a:cs typeface="Times New Roman" panose="02020603050405020304" pitchFamily="18" charset="0"/>
                        </a:rPr>
                        <a:t>15-16</a:t>
                      </a:r>
                      <a:endParaRPr kumimoji="0" lang="en-US" sz="1200" b="1" kern="1200" dirty="0">
                        <a:solidFill>
                          <a:sysClr val="windowText" lastClr="000000"/>
                        </a:solidFill>
                        <a:effectLst/>
                        <a:latin typeface="+mn-lt"/>
                        <a:ea typeface="MS Mincho" panose="02020609040205080304" pitchFamily="49" charset="-128"/>
                        <a:cs typeface="Times New Roman" panose="02020603050405020304" pitchFamily="18" charset="0"/>
                      </a:endParaRPr>
                    </a:p>
                  </a:txBody>
                  <a:tcPr>
                    <a:solidFill>
                      <a:schemeClr val="accent2"/>
                    </a:solidFill>
                  </a:tcPr>
                </a:tc>
                <a:tc>
                  <a:txBody>
                    <a:bodyPr/>
                    <a:lstStyle/>
                    <a:p>
                      <a:pPr algn="ctr"/>
                      <a:r>
                        <a:rPr kumimoji="0" lang="it-IT" sz="1200" b="1" kern="1200" dirty="0">
                          <a:solidFill>
                            <a:sysClr val="windowText" lastClr="000000"/>
                          </a:solidFill>
                          <a:effectLst/>
                          <a:latin typeface="+mn-lt"/>
                          <a:ea typeface="MS Mincho" panose="02020609040205080304" pitchFamily="49" charset="-128"/>
                          <a:cs typeface="Times New Roman" panose="02020603050405020304" pitchFamily="18" charset="0"/>
                        </a:rPr>
                        <a:t>16-17</a:t>
                      </a:r>
                      <a:endParaRPr kumimoji="0" lang="en-US" sz="1200" b="1" kern="1200" dirty="0">
                        <a:solidFill>
                          <a:sysClr val="windowText" lastClr="000000"/>
                        </a:solidFill>
                        <a:effectLst/>
                        <a:latin typeface="+mn-lt"/>
                        <a:ea typeface="MS Mincho" panose="02020609040205080304" pitchFamily="49" charset="-128"/>
                        <a:cs typeface="Times New Roman" panose="02020603050405020304" pitchFamily="18" charset="0"/>
                      </a:endParaRPr>
                    </a:p>
                  </a:txBody>
                  <a:tcPr>
                    <a:solidFill>
                      <a:schemeClr val="accent2"/>
                    </a:solidFill>
                  </a:tcPr>
                </a:tc>
                <a:tc>
                  <a:txBody>
                    <a:bodyPr/>
                    <a:lstStyle/>
                    <a:p>
                      <a:pPr algn="ctr"/>
                      <a:r>
                        <a:rPr kumimoji="0" lang="it-IT" sz="1200" b="1" kern="1200" dirty="0">
                          <a:solidFill>
                            <a:sysClr val="windowText" lastClr="000000"/>
                          </a:solidFill>
                          <a:effectLst/>
                          <a:latin typeface="+mn-lt"/>
                          <a:ea typeface="MS Mincho" panose="02020609040205080304" pitchFamily="49" charset="-128"/>
                          <a:cs typeface="Times New Roman" panose="02020603050405020304" pitchFamily="18" charset="0"/>
                        </a:rPr>
                        <a:t>17-18</a:t>
                      </a:r>
                      <a:endParaRPr kumimoji="0" lang="en-US" sz="1200" b="1" kern="1200" dirty="0">
                        <a:solidFill>
                          <a:sysClr val="windowText" lastClr="000000"/>
                        </a:solidFill>
                        <a:effectLst/>
                        <a:latin typeface="+mn-lt"/>
                        <a:ea typeface="MS Mincho" panose="02020609040205080304" pitchFamily="49" charset="-128"/>
                        <a:cs typeface="Times New Roman" panose="02020603050405020304" pitchFamily="18" charset="0"/>
                      </a:endParaRPr>
                    </a:p>
                  </a:txBody>
                  <a:tcPr>
                    <a:solidFill>
                      <a:schemeClr val="accent2"/>
                    </a:solidFill>
                  </a:tcPr>
                </a:tc>
                <a:extLst>
                  <a:ext uri="{0D108BD9-81ED-4DB2-BD59-A6C34878D82A}">
                    <a16:rowId xmlns:a16="http://schemas.microsoft.com/office/drawing/2014/main" xmlns="" val="1916128592"/>
                  </a:ext>
                </a:extLst>
              </a:tr>
              <a:tr h="210275">
                <a:tc>
                  <a:txBody>
                    <a:bodyPr/>
                    <a:lstStyle/>
                    <a:p>
                      <a:pPr algn="ctr"/>
                      <a:r>
                        <a:rPr kumimoji="0" lang="it-IT" sz="1100" b="1" kern="1200" dirty="0">
                          <a:solidFill>
                            <a:sysClr val="windowText" lastClr="000000"/>
                          </a:solidFill>
                          <a:effectLst/>
                          <a:latin typeface="+mn-lt"/>
                          <a:ea typeface="MS Mincho" panose="02020609040205080304" pitchFamily="49" charset="-128"/>
                          <a:cs typeface="Times New Roman" panose="02020603050405020304" pitchFamily="18" charset="0"/>
                        </a:rPr>
                        <a:t>EXPORT</a:t>
                      </a:r>
                      <a:endParaRPr kumimoji="0" lang="en-US" sz="1100" b="1" kern="1200" dirty="0">
                        <a:solidFill>
                          <a:sysClr val="windowText" lastClr="000000"/>
                        </a:solidFill>
                        <a:effectLst/>
                        <a:latin typeface="+mn-lt"/>
                        <a:ea typeface="MS Mincho" panose="02020609040205080304" pitchFamily="49" charset="-128"/>
                        <a:cs typeface="Times New Roman" panose="02020603050405020304" pitchFamily="18" charset="0"/>
                      </a:endParaRPr>
                    </a:p>
                  </a:txBody>
                  <a:tcPr anchor="ctr">
                    <a:solidFill>
                      <a:schemeClr val="accent2"/>
                    </a:solidFill>
                  </a:tcPr>
                </a:tc>
                <a:tc>
                  <a:txBody>
                    <a:bodyPr/>
                    <a:lstStyle/>
                    <a:p>
                      <a:pPr algn="ctr" fontAlgn="t"/>
                      <a:r>
                        <a:rPr lang="en-US" sz="1400" dirty="0">
                          <a:effectLst/>
                        </a:rPr>
                        <a:t>5,272.75</a:t>
                      </a:r>
                    </a:p>
                  </a:txBody>
                  <a:tcPr marL="19050" marR="19050" marT="19050" marB="19050" anchor="ctr">
                    <a:solidFill>
                      <a:schemeClr val="bg1">
                        <a:lumMod val="75000"/>
                      </a:schemeClr>
                    </a:solidFill>
                  </a:tcPr>
                </a:tc>
                <a:tc>
                  <a:txBody>
                    <a:bodyPr/>
                    <a:lstStyle/>
                    <a:p>
                      <a:pPr algn="ctr" fontAlgn="t"/>
                      <a:r>
                        <a:rPr lang="en-US" sz="1400">
                          <a:effectLst/>
                        </a:rPr>
                        <a:t>5,092.31</a:t>
                      </a:r>
                    </a:p>
                  </a:txBody>
                  <a:tcPr marL="19050" marR="19050" marT="19050" marB="19050" anchor="ctr">
                    <a:solidFill>
                      <a:schemeClr val="bg1">
                        <a:lumMod val="75000"/>
                      </a:schemeClr>
                    </a:solidFill>
                  </a:tcPr>
                </a:tc>
                <a:tc>
                  <a:txBody>
                    <a:bodyPr/>
                    <a:lstStyle/>
                    <a:p>
                      <a:pPr algn="ctr" fontAlgn="t"/>
                      <a:r>
                        <a:rPr lang="en-US" sz="1400" dirty="0">
                          <a:effectLst/>
                        </a:rPr>
                        <a:t>4,217.72</a:t>
                      </a:r>
                    </a:p>
                  </a:txBody>
                  <a:tcPr marL="19050" marR="19050" marT="19050" marB="19050" anchor="ctr">
                    <a:solidFill>
                      <a:schemeClr val="bg1">
                        <a:lumMod val="75000"/>
                      </a:schemeClr>
                    </a:solidFill>
                  </a:tcPr>
                </a:tc>
                <a:tc>
                  <a:txBody>
                    <a:bodyPr/>
                    <a:lstStyle/>
                    <a:p>
                      <a:pPr algn="ctr" fontAlgn="t"/>
                      <a:r>
                        <a:rPr lang="en-US" sz="1400">
                          <a:effectLst/>
                        </a:rPr>
                        <a:t>4,902.18</a:t>
                      </a:r>
                    </a:p>
                  </a:txBody>
                  <a:tcPr marL="19050" marR="19050" marT="19050" marB="19050" anchor="ctr">
                    <a:solidFill>
                      <a:schemeClr val="bg1">
                        <a:lumMod val="75000"/>
                      </a:schemeClr>
                    </a:solidFill>
                  </a:tcPr>
                </a:tc>
                <a:tc>
                  <a:txBody>
                    <a:bodyPr/>
                    <a:lstStyle/>
                    <a:p>
                      <a:pPr algn="ctr" fontAlgn="t"/>
                      <a:r>
                        <a:rPr lang="en-US" sz="1400" dirty="0">
                          <a:effectLst/>
                        </a:rPr>
                        <a:t>5,709.86</a:t>
                      </a:r>
                    </a:p>
                  </a:txBody>
                  <a:tcPr marL="19050" marR="19050" marT="19050" marB="19050" anchor="ctr">
                    <a:solidFill>
                      <a:schemeClr val="bg1">
                        <a:lumMod val="75000"/>
                      </a:schemeClr>
                    </a:solidFill>
                  </a:tcPr>
                </a:tc>
                <a:extLst>
                  <a:ext uri="{0D108BD9-81ED-4DB2-BD59-A6C34878D82A}">
                    <a16:rowId xmlns:a16="http://schemas.microsoft.com/office/drawing/2014/main" xmlns="" val="499901244"/>
                  </a:ext>
                </a:extLst>
              </a:tr>
              <a:tr h="247382">
                <a:tc>
                  <a:txBody>
                    <a:bodyPr/>
                    <a:lstStyle/>
                    <a:p>
                      <a:pPr algn="ctr"/>
                      <a:r>
                        <a:rPr kumimoji="0" lang="it-IT" sz="1100" b="1" kern="1200" dirty="0">
                          <a:solidFill>
                            <a:sysClr val="windowText" lastClr="000000"/>
                          </a:solidFill>
                          <a:effectLst/>
                          <a:latin typeface="+mn-lt"/>
                          <a:ea typeface="MS Mincho" panose="02020609040205080304" pitchFamily="49" charset="-128"/>
                          <a:cs typeface="Times New Roman" panose="02020603050405020304" pitchFamily="18" charset="0"/>
                        </a:rPr>
                        <a:t>GROWTH</a:t>
                      </a:r>
                      <a:r>
                        <a:rPr lang="it-IT" sz="1100" b="1" i="1" dirty="0"/>
                        <a:t> %</a:t>
                      </a:r>
                      <a:endParaRPr lang="en-US" sz="1100" b="1" i="1" dirty="0"/>
                    </a:p>
                  </a:txBody>
                  <a:tcPr anchor="ctr">
                    <a:solidFill>
                      <a:schemeClr val="accent2"/>
                    </a:solidFill>
                  </a:tcPr>
                </a:tc>
                <a:tc>
                  <a:txBody>
                    <a:bodyPr/>
                    <a:lstStyle/>
                    <a:p>
                      <a:pPr algn="ctr"/>
                      <a:endParaRPr lang="en-US" sz="1400" dirty="0"/>
                    </a:p>
                  </a:txBody>
                  <a:tcPr anchor="ctr"/>
                </a:tc>
                <a:tc>
                  <a:txBody>
                    <a:bodyPr/>
                    <a:lstStyle/>
                    <a:p>
                      <a:pPr algn="ctr" fontAlgn="t"/>
                      <a:r>
                        <a:rPr lang="en-US" sz="1400" dirty="0">
                          <a:solidFill>
                            <a:srgbClr val="FF0000"/>
                          </a:solidFill>
                          <a:effectLst/>
                        </a:rPr>
                        <a:t>-3.42</a:t>
                      </a:r>
                    </a:p>
                  </a:txBody>
                  <a:tcPr marL="19050" marR="19050" marT="19050" marB="19050" anchor="ctr"/>
                </a:tc>
                <a:tc>
                  <a:txBody>
                    <a:bodyPr/>
                    <a:lstStyle/>
                    <a:p>
                      <a:pPr algn="ctr" fontAlgn="t"/>
                      <a:r>
                        <a:rPr lang="en-US" sz="1400" dirty="0">
                          <a:solidFill>
                            <a:srgbClr val="FF0000"/>
                          </a:solidFill>
                          <a:effectLst/>
                        </a:rPr>
                        <a:t>-17.17</a:t>
                      </a:r>
                    </a:p>
                  </a:txBody>
                  <a:tcPr marL="19050" marR="19050" marT="19050" marB="19050" anchor="ctr"/>
                </a:tc>
                <a:tc>
                  <a:txBody>
                    <a:bodyPr/>
                    <a:lstStyle/>
                    <a:p>
                      <a:pPr algn="ctr" fontAlgn="t"/>
                      <a:r>
                        <a:rPr lang="en-US" sz="1400" dirty="0">
                          <a:effectLst/>
                        </a:rPr>
                        <a:t>16.23</a:t>
                      </a:r>
                    </a:p>
                  </a:txBody>
                  <a:tcPr marL="19050" marR="19050" marT="19050" marB="19050" anchor="ctr"/>
                </a:tc>
                <a:tc>
                  <a:txBody>
                    <a:bodyPr/>
                    <a:lstStyle/>
                    <a:p>
                      <a:pPr algn="ctr" fontAlgn="t"/>
                      <a:r>
                        <a:rPr lang="en-US" sz="1400" dirty="0">
                          <a:effectLst/>
                        </a:rPr>
                        <a:t>16.48</a:t>
                      </a:r>
                    </a:p>
                  </a:txBody>
                  <a:tcPr marL="19050" marR="19050" marT="19050" marB="19050" anchor="ctr"/>
                </a:tc>
                <a:extLst>
                  <a:ext uri="{0D108BD9-81ED-4DB2-BD59-A6C34878D82A}">
                    <a16:rowId xmlns:a16="http://schemas.microsoft.com/office/drawing/2014/main" xmlns="" val="3155797106"/>
                  </a:ext>
                </a:extLst>
              </a:tr>
              <a:tr h="210275">
                <a:tc>
                  <a:txBody>
                    <a:bodyPr/>
                    <a:lstStyle/>
                    <a:p>
                      <a:pPr algn="ctr"/>
                      <a:r>
                        <a:rPr kumimoji="0" lang="it-IT" sz="1100" b="1" kern="1200" dirty="0">
                          <a:solidFill>
                            <a:sysClr val="windowText" lastClr="000000"/>
                          </a:solidFill>
                          <a:effectLst/>
                          <a:latin typeface="+mn-lt"/>
                          <a:ea typeface="MS Mincho" panose="02020609040205080304" pitchFamily="49" charset="-128"/>
                          <a:cs typeface="Times New Roman" panose="02020603050405020304" pitchFamily="18" charset="0"/>
                        </a:rPr>
                        <a:t>IMPORT</a:t>
                      </a:r>
                      <a:endParaRPr kumimoji="0" lang="en-US" sz="1100" b="1" kern="1200" dirty="0">
                        <a:solidFill>
                          <a:sysClr val="windowText" lastClr="000000"/>
                        </a:solidFill>
                        <a:effectLst/>
                        <a:latin typeface="+mn-lt"/>
                        <a:ea typeface="MS Mincho" panose="02020609040205080304" pitchFamily="49" charset="-128"/>
                        <a:cs typeface="Times New Roman" panose="02020603050405020304" pitchFamily="18" charset="0"/>
                      </a:endParaRPr>
                    </a:p>
                  </a:txBody>
                  <a:tcPr anchor="ctr">
                    <a:solidFill>
                      <a:schemeClr val="accent2"/>
                    </a:solidFill>
                  </a:tcPr>
                </a:tc>
                <a:tc>
                  <a:txBody>
                    <a:bodyPr/>
                    <a:lstStyle/>
                    <a:p>
                      <a:pPr algn="ctr" fontAlgn="t"/>
                      <a:r>
                        <a:rPr lang="en-US" sz="1400" dirty="0">
                          <a:effectLst/>
                        </a:rPr>
                        <a:t>4,156.61</a:t>
                      </a:r>
                    </a:p>
                  </a:txBody>
                  <a:tcPr marL="19050" marR="19050" marT="19050" marB="19050" anchor="ctr">
                    <a:solidFill>
                      <a:schemeClr val="bg1">
                        <a:lumMod val="75000"/>
                      </a:schemeClr>
                    </a:solidFill>
                  </a:tcPr>
                </a:tc>
                <a:tc>
                  <a:txBody>
                    <a:bodyPr/>
                    <a:lstStyle/>
                    <a:p>
                      <a:pPr algn="ctr" fontAlgn="t"/>
                      <a:r>
                        <a:rPr lang="en-US" sz="1400">
                          <a:effectLst/>
                        </a:rPr>
                        <a:t>4,231.81</a:t>
                      </a:r>
                    </a:p>
                  </a:txBody>
                  <a:tcPr marL="19050" marR="19050" marT="19050" marB="19050" anchor="ctr">
                    <a:solidFill>
                      <a:schemeClr val="bg1">
                        <a:lumMod val="75000"/>
                      </a:schemeClr>
                    </a:solidFill>
                  </a:tcPr>
                </a:tc>
                <a:tc>
                  <a:txBody>
                    <a:bodyPr/>
                    <a:lstStyle/>
                    <a:p>
                      <a:pPr algn="ctr" fontAlgn="t"/>
                      <a:r>
                        <a:rPr lang="en-US" sz="1400">
                          <a:effectLst/>
                        </a:rPr>
                        <a:t>4,072.22</a:t>
                      </a:r>
                    </a:p>
                  </a:txBody>
                  <a:tcPr marL="19050" marR="19050" marT="19050" marB="19050" anchor="ctr">
                    <a:solidFill>
                      <a:schemeClr val="bg1">
                        <a:lumMod val="75000"/>
                      </a:schemeClr>
                    </a:solidFill>
                  </a:tcPr>
                </a:tc>
                <a:tc>
                  <a:txBody>
                    <a:bodyPr/>
                    <a:lstStyle/>
                    <a:p>
                      <a:pPr algn="ctr" fontAlgn="t"/>
                      <a:r>
                        <a:rPr lang="en-US" sz="1400">
                          <a:effectLst/>
                        </a:rPr>
                        <a:t>3,895.01</a:t>
                      </a:r>
                    </a:p>
                  </a:txBody>
                  <a:tcPr marL="19050" marR="19050" marT="19050" marB="19050" anchor="ctr">
                    <a:solidFill>
                      <a:schemeClr val="bg1">
                        <a:lumMod val="75000"/>
                      </a:schemeClr>
                    </a:solidFill>
                  </a:tcPr>
                </a:tc>
                <a:tc>
                  <a:txBody>
                    <a:bodyPr/>
                    <a:lstStyle/>
                    <a:p>
                      <a:pPr algn="ctr" fontAlgn="t"/>
                      <a:r>
                        <a:rPr lang="en-US" sz="1400" dirty="0">
                          <a:effectLst/>
                        </a:rPr>
                        <a:t>4,706.88</a:t>
                      </a:r>
                    </a:p>
                  </a:txBody>
                  <a:tcPr marL="19050" marR="19050" marT="19050" marB="19050" anchor="ctr">
                    <a:solidFill>
                      <a:schemeClr val="bg1">
                        <a:lumMod val="75000"/>
                      </a:schemeClr>
                    </a:solidFill>
                  </a:tcPr>
                </a:tc>
                <a:extLst>
                  <a:ext uri="{0D108BD9-81ED-4DB2-BD59-A6C34878D82A}">
                    <a16:rowId xmlns:a16="http://schemas.microsoft.com/office/drawing/2014/main" xmlns="" val="1294000805"/>
                  </a:ext>
                </a:extLst>
              </a:tr>
              <a:tr h="247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kern="1200" dirty="0">
                          <a:solidFill>
                            <a:sysClr val="windowText" lastClr="000000"/>
                          </a:solidFill>
                          <a:effectLst/>
                          <a:latin typeface="+mn-lt"/>
                          <a:ea typeface="MS Mincho" panose="02020609040205080304" pitchFamily="49" charset="-128"/>
                          <a:cs typeface="Times New Roman" panose="02020603050405020304" pitchFamily="18" charset="0"/>
                        </a:rPr>
                        <a:t>GROWTH</a:t>
                      </a:r>
                      <a:r>
                        <a:rPr lang="it-IT" sz="1100" b="1" i="1" dirty="0"/>
                        <a:t> %</a:t>
                      </a:r>
                      <a:endParaRPr lang="en-US" sz="1100" b="1" i="1" dirty="0"/>
                    </a:p>
                  </a:txBody>
                  <a:tcPr anchor="ctr">
                    <a:solidFill>
                      <a:schemeClr val="accent2"/>
                    </a:solidFill>
                  </a:tcPr>
                </a:tc>
                <a:tc>
                  <a:txBody>
                    <a:bodyPr/>
                    <a:lstStyle/>
                    <a:p>
                      <a:pPr algn="ctr"/>
                      <a:endParaRPr lang="en-US" sz="1400" dirty="0"/>
                    </a:p>
                  </a:txBody>
                  <a:tcPr anchor="ctr"/>
                </a:tc>
                <a:tc>
                  <a:txBody>
                    <a:bodyPr/>
                    <a:lstStyle/>
                    <a:p>
                      <a:pPr algn="ctr" fontAlgn="t"/>
                      <a:r>
                        <a:rPr lang="en-US" sz="1400" dirty="0">
                          <a:effectLst/>
                        </a:rPr>
                        <a:t>1.81</a:t>
                      </a:r>
                    </a:p>
                  </a:txBody>
                  <a:tcPr marL="19050" marR="19050" marT="19050" marB="19050" anchor="ctr"/>
                </a:tc>
                <a:tc>
                  <a:txBody>
                    <a:bodyPr/>
                    <a:lstStyle/>
                    <a:p>
                      <a:pPr algn="ctr" fontAlgn="t"/>
                      <a:r>
                        <a:rPr lang="en-US" sz="1400" dirty="0">
                          <a:solidFill>
                            <a:srgbClr val="FF0000"/>
                          </a:solidFill>
                          <a:effectLst/>
                        </a:rPr>
                        <a:t>-3.77</a:t>
                      </a:r>
                    </a:p>
                  </a:txBody>
                  <a:tcPr marL="19050" marR="19050" marT="19050" marB="19050" anchor="ctr"/>
                </a:tc>
                <a:tc>
                  <a:txBody>
                    <a:bodyPr/>
                    <a:lstStyle/>
                    <a:p>
                      <a:pPr algn="ctr" fontAlgn="t"/>
                      <a:r>
                        <a:rPr lang="en-US" sz="1400" dirty="0">
                          <a:solidFill>
                            <a:srgbClr val="FF0000"/>
                          </a:solidFill>
                          <a:effectLst/>
                        </a:rPr>
                        <a:t>-4.35</a:t>
                      </a:r>
                    </a:p>
                  </a:txBody>
                  <a:tcPr marL="19050" marR="19050" marT="19050" marB="19050" anchor="ctr"/>
                </a:tc>
                <a:tc>
                  <a:txBody>
                    <a:bodyPr/>
                    <a:lstStyle/>
                    <a:p>
                      <a:pPr algn="ctr" fontAlgn="t"/>
                      <a:r>
                        <a:rPr lang="en-US" sz="1400" dirty="0">
                          <a:effectLst/>
                        </a:rPr>
                        <a:t>20.84</a:t>
                      </a:r>
                    </a:p>
                  </a:txBody>
                  <a:tcPr marL="19050" marR="19050" marT="19050" marB="19050" anchor="ctr"/>
                </a:tc>
                <a:extLst>
                  <a:ext uri="{0D108BD9-81ED-4DB2-BD59-A6C34878D82A}">
                    <a16:rowId xmlns:a16="http://schemas.microsoft.com/office/drawing/2014/main" xmlns="" val="3327347096"/>
                  </a:ext>
                </a:extLst>
              </a:tr>
              <a:tr h="222113">
                <a:tc>
                  <a:txBody>
                    <a:bodyPr/>
                    <a:lstStyle/>
                    <a:p>
                      <a:pPr algn="ctr"/>
                      <a:r>
                        <a:rPr kumimoji="0" lang="it-IT" sz="1100" b="1" kern="1200" dirty="0">
                          <a:solidFill>
                            <a:sysClr val="windowText" lastClr="000000"/>
                          </a:solidFill>
                          <a:effectLst/>
                          <a:latin typeface="+mn-lt"/>
                          <a:ea typeface="MS Mincho" panose="02020609040205080304" pitchFamily="49" charset="-128"/>
                          <a:cs typeface="Times New Roman" panose="02020603050405020304" pitchFamily="18" charset="0"/>
                        </a:rPr>
                        <a:t>TOTAL TRADE</a:t>
                      </a:r>
                      <a:endParaRPr kumimoji="0" lang="en-US" sz="1100" b="1" kern="1200" dirty="0">
                        <a:solidFill>
                          <a:sysClr val="windowText" lastClr="000000"/>
                        </a:solidFill>
                        <a:effectLst/>
                        <a:latin typeface="+mn-lt"/>
                        <a:ea typeface="MS Mincho" panose="02020609040205080304" pitchFamily="49" charset="-128"/>
                        <a:cs typeface="Times New Roman" panose="02020603050405020304" pitchFamily="18" charset="0"/>
                      </a:endParaRPr>
                    </a:p>
                  </a:txBody>
                  <a:tcPr anchor="ctr">
                    <a:solidFill>
                      <a:schemeClr val="accent2"/>
                    </a:solidFill>
                  </a:tcPr>
                </a:tc>
                <a:tc>
                  <a:txBody>
                    <a:bodyPr/>
                    <a:lstStyle/>
                    <a:p>
                      <a:pPr algn="ctr" fontAlgn="t"/>
                      <a:r>
                        <a:rPr lang="en-US" sz="1400" dirty="0">
                          <a:effectLst/>
                        </a:rPr>
                        <a:t>9,429.36</a:t>
                      </a:r>
                    </a:p>
                  </a:txBody>
                  <a:tcPr marL="19050" marR="19050" marT="19050" marB="19050" anchor="ctr">
                    <a:solidFill>
                      <a:schemeClr val="bg1">
                        <a:lumMod val="75000"/>
                      </a:schemeClr>
                    </a:solidFill>
                  </a:tcPr>
                </a:tc>
                <a:tc>
                  <a:txBody>
                    <a:bodyPr/>
                    <a:lstStyle/>
                    <a:p>
                      <a:pPr algn="ctr" fontAlgn="t"/>
                      <a:r>
                        <a:rPr lang="en-US" sz="1400" dirty="0">
                          <a:effectLst/>
                        </a:rPr>
                        <a:t>9,324.11</a:t>
                      </a:r>
                    </a:p>
                  </a:txBody>
                  <a:tcPr marL="19050" marR="19050" marT="19050" marB="19050" anchor="ctr">
                    <a:solidFill>
                      <a:schemeClr val="bg1">
                        <a:lumMod val="75000"/>
                      </a:schemeClr>
                    </a:solidFill>
                  </a:tcPr>
                </a:tc>
                <a:tc>
                  <a:txBody>
                    <a:bodyPr/>
                    <a:lstStyle/>
                    <a:p>
                      <a:pPr algn="ctr" fontAlgn="t"/>
                      <a:r>
                        <a:rPr lang="en-US" sz="1400">
                          <a:effectLst/>
                        </a:rPr>
                        <a:t>8,289.94</a:t>
                      </a:r>
                    </a:p>
                  </a:txBody>
                  <a:tcPr marL="19050" marR="19050" marT="19050" marB="19050" anchor="ctr">
                    <a:solidFill>
                      <a:schemeClr val="bg1">
                        <a:lumMod val="75000"/>
                      </a:schemeClr>
                    </a:solidFill>
                  </a:tcPr>
                </a:tc>
                <a:tc>
                  <a:txBody>
                    <a:bodyPr/>
                    <a:lstStyle/>
                    <a:p>
                      <a:pPr algn="ctr" fontAlgn="t"/>
                      <a:r>
                        <a:rPr lang="en-US" sz="1400" dirty="0">
                          <a:effectLst/>
                        </a:rPr>
                        <a:t>8,797.18</a:t>
                      </a:r>
                    </a:p>
                  </a:txBody>
                  <a:tcPr marL="19050" marR="19050" marT="19050" marB="19050" anchor="ctr">
                    <a:solidFill>
                      <a:schemeClr val="bg1">
                        <a:lumMod val="75000"/>
                      </a:schemeClr>
                    </a:solidFill>
                  </a:tcPr>
                </a:tc>
                <a:tc>
                  <a:txBody>
                    <a:bodyPr/>
                    <a:lstStyle/>
                    <a:p>
                      <a:pPr algn="ctr" fontAlgn="t"/>
                      <a:r>
                        <a:rPr lang="en-US" sz="1400" dirty="0">
                          <a:effectLst/>
                        </a:rPr>
                        <a:t>10,416.74</a:t>
                      </a:r>
                    </a:p>
                  </a:txBody>
                  <a:tcPr marL="19050" marR="19050" marT="19050" marB="19050" anchor="ctr">
                    <a:solidFill>
                      <a:schemeClr val="bg1">
                        <a:lumMod val="75000"/>
                      </a:schemeClr>
                    </a:solidFill>
                  </a:tcPr>
                </a:tc>
                <a:extLst>
                  <a:ext uri="{0D108BD9-81ED-4DB2-BD59-A6C34878D82A}">
                    <a16:rowId xmlns:a16="http://schemas.microsoft.com/office/drawing/2014/main" xmlns="" val="3336156893"/>
                  </a:ext>
                </a:extLst>
              </a:tr>
              <a:tr h="247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kern="1200" dirty="0">
                          <a:solidFill>
                            <a:sysClr val="windowText" lastClr="000000"/>
                          </a:solidFill>
                          <a:effectLst/>
                          <a:latin typeface="+mn-lt"/>
                          <a:ea typeface="MS Mincho" panose="02020609040205080304" pitchFamily="49" charset="-128"/>
                          <a:cs typeface="Times New Roman" panose="02020603050405020304" pitchFamily="18" charset="0"/>
                        </a:rPr>
                        <a:t>GROWTH</a:t>
                      </a:r>
                      <a:r>
                        <a:rPr lang="it-IT" sz="1100" b="1" i="1" dirty="0"/>
                        <a:t> %</a:t>
                      </a:r>
                      <a:endParaRPr lang="en-US" sz="1100" b="1" i="1" dirty="0"/>
                    </a:p>
                  </a:txBody>
                  <a:tcPr anchor="ctr">
                    <a:solidFill>
                      <a:schemeClr val="accent2"/>
                    </a:solidFill>
                  </a:tcPr>
                </a:tc>
                <a:tc>
                  <a:txBody>
                    <a:bodyPr/>
                    <a:lstStyle/>
                    <a:p>
                      <a:pPr algn="ctr"/>
                      <a:endParaRPr lang="en-US" sz="1400" dirty="0"/>
                    </a:p>
                  </a:txBody>
                  <a:tcPr anchor="ctr"/>
                </a:tc>
                <a:tc>
                  <a:txBody>
                    <a:bodyPr/>
                    <a:lstStyle/>
                    <a:p>
                      <a:pPr algn="ctr" fontAlgn="t"/>
                      <a:r>
                        <a:rPr lang="en-US" sz="1400" dirty="0">
                          <a:solidFill>
                            <a:srgbClr val="FF0000"/>
                          </a:solidFill>
                          <a:effectLst/>
                        </a:rPr>
                        <a:t>-1.12</a:t>
                      </a:r>
                    </a:p>
                  </a:txBody>
                  <a:tcPr marL="19050" marR="19050" marT="19050" marB="19050" anchor="ctr"/>
                </a:tc>
                <a:tc>
                  <a:txBody>
                    <a:bodyPr/>
                    <a:lstStyle/>
                    <a:p>
                      <a:pPr algn="ctr" fontAlgn="t"/>
                      <a:r>
                        <a:rPr lang="en-US" sz="1400" dirty="0">
                          <a:solidFill>
                            <a:srgbClr val="FF0000"/>
                          </a:solidFill>
                          <a:effectLst/>
                        </a:rPr>
                        <a:t>-11.09</a:t>
                      </a:r>
                    </a:p>
                  </a:txBody>
                  <a:tcPr marL="19050" marR="19050" marT="19050" marB="19050" anchor="ctr"/>
                </a:tc>
                <a:tc>
                  <a:txBody>
                    <a:bodyPr/>
                    <a:lstStyle/>
                    <a:p>
                      <a:pPr algn="ctr" fontAlgn="t"/>
                      <a:r>
                        <a:rPr lang="en-US" sz="1400" dirty="0">
                          <a:effectLst/>
                        </a:rPr>
                        <a:t>6.12</a:t>
                      </a:r>
                    </a:p>
                  </a:txBody>
                  <a:tcPr marL="19050" marR="19050" marT="19050" marB="19050" anchor="ctr"/>
                </a:tc>
                <a:tc>
                  <a:txBody>
                    <a:bodyPr/>
                    <a:lstStyle/>
                    <a:p>
                      <a:pPr algn="ctr" fontAlgn="t"/>
                      <a:r>
                        <a:rPr lang="en-US" sz="1400" dirty="0">
                          <a:effectLst/>
                        </a:rPr>
                        <a:t>18.41</a:t>
                      </a:r>
                    </a:p>
                  </a:txBody>
                  <a:tcPr marL="19050" marR="19050" marT="19050" marB="19050" anchor="ctr"/>
                </a:tc>
                <a:extLst>
                  <a:ext uri="{0D108BD9-81ED-4DB2-BD59-A6C34878D82A}">
                    <a16:rowId xmlns:a16="http://schemas.microsoft.com/office/drawing/2014/main" xmlns="" val="1053704914"/>
                  </a:ext>
                </a:extLst>
              </a:tr>
            </a:tbl>
          </a:graphicData>
        </a:graphic>
      </p:graphicFrame>
      <p:sp>
        <p:nvSpPr>
          <p:cNvPr id="5" name="TextBox 11">
            <a:extLst>
              <a:ext uri="{FF2B5EF4-FFF2-40B4-BE49-F238E27FC236}">
                <a16:creationId xmlns:a16="http://schemas.microsoft.com/office/drawing/2014/main" xmlns="" id="{41C74F61-E262-43E3-AA57-87265CA7BB8E}"/>
              </a:ext>
            </a:extLst>
          </p:cNvPr>
          <p:cNvSpPr txBox="1"/>
          <p:nvPr/>
        </p:nvSpPr>
        <p:spPr>
          <a:xfrm>
            <a:off x="514349" y="963097"/>
            <a:ext cx="8530084" cy="298608"/>
          </a:xfrm>
          <a:prstGeom prst="rect">
            <a:avLst/>
          </a:prstGeom>
          <a:noFill/>
        </p:spPr>
        <p:txBody>
          <a:bodyPr wrap="square" rtlCol="0">
            <a:spAutoFit/>
          </a:bodyPr>
          <a:lstStyle/>
          <a:p>
            <a:pPr algn="ctr">
              <a:lnSpc>
                <a:spcPts val="1700"/>
              </a:lnSpc>
            </a:pPr>
            <a:r>
              <a:rPr lang="it-IT" sz="1400" b="1" dirty="0">
                <a:latin typeface="+mn-lt"/>
                <a:cs typeface="Garamond"/>
              </a:rPr>
              <a:t>Trade: </a:t>
            </a:r>
            <a:r>
              <a:rPr lang="it-IT" sz="1400" b="1" dirty="0" err="1">
                <a:latin typeface="+mn-lt"/>
                <a:cs typeface="Garamond"/>
              </a:rPr>
              <a:t>Import/Export</a:t>
            </a:r>
            <a:r>
              <a:rPr lang="it-IT" sz="1400" b="1" dirty="0">
                <a:latin typeface="+mn-lt"/>
                <a:cs typeface="Garamond"/>
              </a:rPr>
              <a:t> </a:t>
            </a:r>
            <a:r>
              <a:rPr lang="it-IT" sz="1400" b="1" dirty="0" err="1">
                <a:latin typeface="+mn-lt"/>
                <a:cs typeface="Garamond"/>
              </a:rPr>
              <a:t>between</a:t>
            </a:r>
            <a:r>
              <a:rPr lang="it-IT" sz="1400" b="1" dirty="0">
                <a:latin typeface="+mn-lt"/>
                <a:cs typeface="Garamond"/>
              </a:rPr>
              <a:t> Italy and India  (From 13-14 to 17-18 in USD </a:t>
            </a:r>
            <a:r>
              <a:rPr lang="it-IT" sz="1400" b="1" dirty="0" err="1">
                <a:latin typeface="+mn-lt"/>
                <a:cs typeface="Garamond"/>
              </a:rPr>
              <a:t>millions</a:t>
            </a:r>
            <a:r>
              <a:rPr lang="it-IT" sz="1400" b="1" dirty="0">
                <a:latin typeface="+mn-lt"/>
                <a:cs typeface="Garamond"/>
              </a:rPr>
              <a:t>) </a:t>
            </a:r>
          </a:p>
        </p:txBody>
      </p:sp>
      <p:sp>
        <p:nvSpPr>
          <p:cNvPr id="3" name="Rectangle: Rounded Corners 2">
            <a:extLst>
              <a:ext uri="{FF2B5EF4-FFF2-40B4-BE49-F238E27FC236}">
                <a16:creationId xmlns:a16="http://schemas.microsoft.com/office/drawing/2014/main" xmlns="" id="{561A5DE8-F3AF-4B84-96E0-7F520F987417}"/>
              </a:ext>
            </a:extLst>
          </p:cNvPr>
          <p:cNvSpPr/>
          <p:nvPr/>
        </p:nvSpPr>
        <p:spPr>
          <a:xfrm>
            <a:off x="6217167" y="1277261"/>
            <a:ext cx="2482863" cy="1965960"/>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DD6FE03-92ED-44A2-B217-3517B23A8493}"/>
              </a:ext>
            </a:extLst>
          </p:cNvPr>
          <p:cNvSpPr txBox="1"/>
          <p:nvPr/>
        </p:nvSpPr>
        <p:spPr>
          <a:xfrm>
            <a:off x="443970" y="3208427"/>
            <a:ext cx="5957740" cy="215444"/>
          </a:xfrm>
          <a:prstGeom prst="rect">
            <a:avLst/>
          </a:prstGeom>
          <a:noFill/>
        </p:spPr>
        <p:txBody>
          <a:bodyPr wrap="square" rtlCol="0">
            <a:spAutoFit/>
          </a:bodyPr>
          <a:lstStyle/>
          <a:p>
            <a:r>
              <a:rPr lang="it-IT" sz="800" dirty="0">
                <a:solidFill>
                  <a:sysClr val="windowText" lastClr="000000"/>
                </a:solidFill>
                <a:ea typeface="MS Mincho" panose="02020609040205080304" pitchFamily="49" charset="-128"/>
                <a:cs typeface="Times New Roman" panose="02020603050405020304" pitchFamily="18" charset="0"/>
              </a:rPr>
              <a:t>Source: </a:t>
            </a:r>
            <a:r>
              <a:rPr lang="it-IT" sz="800" dirty="0" err="1">
                <a:solidFill>
                  <a:sysClr val="windowText" lastClr="000000"/>
                </a:solidFill>
                <a:ea typeface="MS Mincho" panose="02020609040205080304" pitchFamily="49" charset="-128"/>
                <a:cs typeface="Times New Roman" panose="02020603050405020304" pitchFamily="18" charset="0"/>
              </a:rPr>
              <a:t>Ministry</a:t>
            </a:r>
            <a:r>
              <a:rPr lang="it-IT" sz="800" dirty="0">
                <a:solidFill>
                  <a:sysClr val="windowText" lastClr="000000"/>
                </a:solidFill>
                <a:ea typeface="MS Mincho" panose="02020609040205080304" pitchFamily="49" charset="-128"/>
                <a:cs typeface="Times New Roman" panose="02020603050405020304" pitchFamily="18" charset="0"/>
              </a:rPr>
              <a:t> of Commerce and </a:t>
            </a:r>
            <a:r>
              <a:rPr lang="it-IT" sz="800" dirty="0" err="1">
                <a:solidFill>
                  <a:sysClr val="windowText" lastClr="000000"/>
                </a:solidFill>
                <a:ea typeface="MS Mincho" panose="02020609040205080304" pitchFamily="49" charset="-128"/>
                <a:cs typeface="Times New Roman" panose="02020603050405020304" pitchFamily="18" charset="0"/>
              </a:rPr>
              <a:t>Industry</a:t>
            </a:r>
            <a:r>
              <a:rPr lang="it-IT" sz="800" dirty="0">
                <a:solidFill>
                  <a:sysClr val="windowText" lastClr="000000"/>
                </a:solidFill>
                <a:ea typeface="MS Mincho" panose="02020609040205080304" pitchFamily="49" charset="-128"/>
                <a:cs typeface="Times New Roman" panose="02020603050405020304" pitchFamily="18" charset="0"/>
              </a:rPr>
              <a:t>, </a:t>
            </a:r>
            <a:r>
              <a:rPr lang="it-IT" sz="800" dirty="0" err="1">
                <a:solidFill>
                  <a:sysClr val="windowText" lastClr="000000"/>
                </a:solidFill>
                <a:ea typeface="MS Mincho" panose="02020609040205080304" pitchFamily="49" charset="-128"/>
                <a:cs typeface="Times New Roman" panose="02020603050405020304" pitchFamily="18" charset="0"/>
              </a:rPr>
              <a:t>GoI</a:t>
            </a:r>
            <a:r>
              <a:rPr lang="it-IT" sz="800" dirty="0">
                <a:solidFill>
                  <a:sysClr val="windowText" lastClr="000000"/>
                </a:solidFill>
                <a:ea typeface="MS Mincho" panose="02020609040205080304" pitchFamily="49" charset="-128"/>
                <a:cs typeface="Times New Roman" panose="02020603050405020304" pitchFamily="18" charset="0"/>
              </a:rPr>
              <a:t> (2018</a:t>
            </a:r>
            <a:r>
              <a:rPr lang="it-IT" sz="800" dirty="0">
                <a:solidFill>
                  <a:sysClr val="windowText" lastClr="000000"/>
                </a:solidFill>
                <a:latin typeface="+mn-lt"/>
                <a:ea typeface="MS Mincho" panose="02020609040205080304" pitchFamily="49" charset="-128"/>
                <a:cs typeface="Times New Roman" panose="02020603050405020304" pitchFamily="18" charset="0"/>
              </a:rPr>
              <a:t>)</a:t>
            </a:r>
            <a:endParaRPr lang="en-US" sz="800" dirty="0">
              <a:solidFill>
                <a:sysClr val="windowText" lastClr="000000"/>
              </a:solidFill>
              <a:latin typeface="+mn-lt"/>
              <a:ea typeface="MS Mincho" panose="02020609040205080304" pitchFamily="49" charset="-128"/>
              <a:cs typeface="Times New Roman" panose="02020603050405020304" pitchFamily="18" charset="0"/>
            </a:endParaRPr>
          </a:p>
        </p:txBody>
      </p:sp>
      <p:sp>
        <p:nvSpPr>
          <p:cNvPr id="6" name="Rectangle 5">
            <a:extLst>
              <a:ext uri="{FF2B5EF4-FFF2-40B4-BE49-F238E27FC236}">
                <a16:creationId xmlns:a16="http://schemas.microsoft.com/office/drawing/2014/main" xmlns="" id="{7588D067-71BF-450E-B197-F57FB6197104}"/>
              </a:ext>
            </a:extLst>
          </p:cNvPr>
          <p:cNvSpPr/>
          <p:nvPr/>
        </p:nvSpPr>
        <p:spPr>
          <a:xfrm>
            <a:off x="364300" y="3476024"/>
            <a:ext cx="4572000" cy="516616"/>
          </a:xfrm>
          <a:prstGeom prst="rect">
            <a:avLst/>
          </a:prstGeom>
        </p:spPr>
        <p:txBody>
          <a:bodyPr>
            <a:spAutoFit/>
          </a:bodyPr>
          <a:lstStyle/>
          <a:p>
            <a:pPr algn="ctr">
              <a:lnSpc>
                <a:spcPts val="1700"/>
              </a:lnSpc>
            </a:pPr>
            <a:r>
              <a:rPr lang="en-US" sz="1400" b="1" dirty="0">
                <a:latin typeface="+mn-lt"/>
              </a:rPr>
              <a:t>FDI: Foreign Direct Investment inflow from Italy to India from FY 2013 to FY 2017 (in USD millions)</a:t>
            </a:r>
          </a:p>
        </p:txBody>
      </p:sp>
      <p:graphicFrame>
        <p:nvGraphicFramePr>
          <p:cNvPr id="10" name="Chart 9">
            <a:extLst>
              <a:ext uri="{FF2B5EF4-FFF2-40B4-BE49-F238E27FC236}">
                <a16:creationId xmlns:a16="http://schemas.microsoft.com/office/drawing/2014/main" xmlns="" id="{B468CFCD-BF1F-428A-AB09-800062AFFAF7}"/>
              </a:ext>
            </a:extLst>
          </p:cNvPr>
          <p:cNvGraphicFramePr/>
          <p:nvPr>
            <p:extLst>
              <p:ext uri="{D42A27DB-BD31-4B8C-83A1-F6EECF244321}">
                <p14:modId xmlns:p14="http://schemas.microsoft.com/office/powerpoint/2010/main" xmlns="" val="1369300014"/>
              </p:ext>
            </p:extLst>
          </p:nvPr>
        </p:nvGraphicFramePr>
        <p:xfrm>
          <a:off x="284631" y="4007380"/>
          <a:ext cx="4731339" cy="227331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xmlns="" id="{AA7BDE6D-8275-4517-A802-EDD8691A12C1}"/>
              </a:ext>
            </a:extLst>
          </p:cNvPr>
          <p:cNvSpPr/>
          <p:nvPr/>
        </p:nvSpPr>
        <p:spPr>
          <a:xfrm>
            <a:off x="443970" y="6126166"/>
            <a:ext cx="1322798" cy="215444"/>
          </a:xfrm>
          <a:prstGeom prst="rect">
            <a:avLst/>
          </a:prstGeom>
        </p:spPr>
        <p:txBody>
          <a:bodyPr wrap="none">
            <a:spAutoFit/>
          </a:bodyPr>
          <a:lstStyle/>
          <a:p>
            <a:r>
              <a:rPr lang="it-IT" sz="800" dirty="0">
                <a:solidFill>
                  <a:sysClr val="windowText" lastClr="000000"/>
                </a:solidFill>
                <a:ea typeface="MS Mincho" panose="02020609040205080304" pitchFamily="49" charset="-128"/>
                <a:cs typeface="Times New Roman" panose="02020603050405020304" pitchFamily="18" charset="0"/>
              </a:rPr>
              <a:t>Source: UNCTAD (2018</a:t>
            </a:r>
            <a:r>
              <a:rPr lang="it-IT" sz="800" dirty="0">
                <a:solidFill>
                  <a:sysClr val="windowText" lastClr="000000"/>
                </a:solidFill>
                <a:latin typeface="Gill Sans MT"/>
                <a:ea typeface="MS Mincho" panose="02020609040205080304" pitchFamily="49" charset="-128"/>
                <a:cs typeface="Times New Roman" panose="02020603050405020304" pitchFamily="18" charset="0"/>
              </a:rPr>
              <a:t>)</a:t>
            </a:r>
            <a:endParaRPr lang="en-US" sz="1600" dirty="0"/>
          </a:p>
        </p:txBody>
      </p:sp>
      <p:sp>
        <p:nvSpPr>
          <p:cNvPr id="15" name="Rectangle: Rounded Corners 14">
            <a:extLst>
              <a:ext uri="{FF2B5EF4-FFF2-40B4-BE49-F238E27FC236}">
                <a16:creationId xmlns:a16="http://schemas.microsoft.com/office/drawing/2014/main" xmlns="" id="{D8B60EA6-43DD-4A6D-BD58-3E19C40B3220}"/>
              </a:ext>
            </a:extLst>
          </p:cNvPr>
          <p:cNvSpPr/>
          <p:nvPr/>
        </p:nvSpPr>
        <p:spPr>
          <a:xfrm>
            <a:off x="3124317" y="4007380"/>
            <a:ext cx="1819372" cy="2273311"/>
          </a:xfrm>
          <a:prstGeom prst="round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37">
            <a:extLst>
              <a:ext uri="{FF2B5EF4-FFF2-40B4-BE49-F238E27FC236}">
                <a16:creationId xmlns:a16="http://schemas.microsoft.com/office/drawing/2014/main" xmlns="" id="{F3159D87-B747-43CD-B676-904F17A40E2A}"/>
              </a:ext>
            </a:extLst>
          </p:cNvPr>
          <p:cNvSpPr/>
          <p:nvPr/>
        </p:nvSpPr>
        <p:spPr>
          <a:xfrm>
            <a:off x="5290224" y="4126048"/>
            <a:ext cx="3508196" cy="3770263"/>
          </a:xfrm>
          <a:prstGeom prst="rect">
            <a:avLst/>
          </a:prstGeom>
        </p:spPr>
        <p:txBody>
          <a:bodyPr wrap="square">
            <a:spAutoFit/>
          </a:bodyPr>
          <a:lstStyle/>
          <a:p>
            <a:pPr marL="285750" indent="-285750" algn="just">
              <a:buFont typeface="Arial" panose="020B0604020202020204" pitchFamily="34" charset="0"/>
              <a:buChar char="•"/>
            </a:pPr>
            <a:r>
              <a:rPr lang="en-US" sz="1400" dirty="0">
                <a:solidFill>
                  <a:srgbClr val="000000"/>
                </a:solidFill>
                <a:latin typeface="+mn-lt"/>
                <a:ea typeface="MS Mincho" panose="02020609040205080304" pitchFamily="49" charset="-128"/>
                <a:cs typeface="Times New Roman" panose="02020603050405020304" pitchFamily="18" charset="0"/>
              </a:rPr>
              <a:t>Two way trade between the countries stood at </a:t>
            </a:r>
            <a:r>
              <a:rPr lang="en-US" sz="1400" b="1" dirty="0">
                <a:solidFill>
                  <a:srgbClr val="000000"/>
                </a:solidFill>
                <a:latin typeface="+mn-lt"/>
                <a:ea typeface="MS Mincho" panose="02020609040205080304" pitchFamily="49" charset="-128"/>
                <a:cs typeface="Times New Roman" panose="02020603050405020304" pitchFamily="18" charset="0"/>
              </a:rPr>
              <a:t>USD 8.28 billion </a:t>
            </a:r>
            <a:r>
              <a:rPr lang="en-US" sz="1400" dirty="0">
                <a:solidFill>
                  <a:srgbClr val="000000"/>
                </a:solidFill>
                <a:latin typeface="+mn-lt"/>
                <a:ea typeface="MS Mincho" panose="02020609040205080304" pitchFamily="49" charset="-128"/>
                <a:cs typeface="Times New Roman" panose="02020603050405020304" pitchFamily="18" charset="0"/>
              </a:rPr>
              <a:t>in 2015-16. and India has attracted around </a:t>
            </a:r>
            <a:r>
              <a:rPr lang="en-US" sz="1400" b="1" dirty="0">
                <a:solidFill>
                  <a:srgbClr val="000000"/>
                </a:solidFill>
                <a:latin typeface="+mn-lt"/>
                <a:ea typeface="MS Mincho" panose="02020609040205080304" pitchFamily="49" charset="-128"/>
                <a:cs typeface="Times New Roman" panose="02020603050405020304" pitchFamily="18" charset="0"/>
              </a:rPr>
              <a:t>USD 2.23 billion </a:t>
            </a:r>
            <a:r>
              <a:rPr lang="en-US" sz="1400" dirty="0">
                <a:solidFill>
                  <a:srgbClr val="000000"/>
                </a:solidFill>
                <a:latin typeface="+mn-lt"/>
                <a:ea typeface="MS Mincho" panose="02020609040205080304" pitchFamily="49" charset="-128"/>
                <a:cs typeface="Times New Roman" panose="02020603050405020304" pitchFamily="18" charset="0"/>
              </a:rPr>
              <a:t>FDI from Italy from </a:t>
            </a:r>
            <a:r>
              <a:rPr lang="en-US" sz="1400" b="1" dirty="0">
                <a:solidFill>
                  <a:srgbClr val="000000"/>
                </a:solidFill>
                <a:latin typeface="+mn-lt"/>
                <a:ea typeface="MS Mincho" panose="02020609040205080304" pitchFamily="49" charset="-128"/>
                <a:cs typeface="Times New Roman" panose="02020603050405020304" pitchFamily="18" charset="0"/>
              </a:rPr>
              <a:t>2000 to 2016.</a:t>
            </a:r>
          </a:p>
          <a:p>
            <a:pPr marL="285750" indent="-285750" algn="just">
              <a:buFont typeface="Arial" panose="020B0604020202020204" pitchFamily="34" charset="0"/>
              <a:buChar char="•"/>
            </a:pPr>
            <a:endParaRPr lang="it-IT" sz="300" b="1" dirty="0">
              <a:solidFill>
                <a:srgbClr val="000000"/>
              </a:solidFill>
              <a:latin typeface="+mn-lt"/>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it-IT" sz="1400" dirty="0">
                <a:solidFill>
                  <a:srgbClr val="000000"/>
                </a:solidFill>
                <a:latin typeface="+mn-lt"/>
                <a:ea typeface="MS Mincho" panose="02020609040205080304" pitchFamily="49" charset="-128"/>
                <a:cs typeface="Times New Roman" panose="02020603050405020304" pitchFamily="18" charset="0"/>
              </a:rPr>
              <a:t>T</a:t>
            </a:r>
            <a:r>
              <a:rPr lang="en-US" sz="1400" dirty="0">
                <a:solidFill>
                  <a:srgbClr val="000000"/>
                </a:solidFill>
                <a:latin typeface="+mn-lt"/>
                <a:ea typeface="MS Mincho" panose="02020609040205080304" pitchFamily="49" charset="-128"/>
                <a:cs typeface="Times New Roman" panose="02020603050405020304" pitchFamily="18" charset="0"/>
              </a:rPr>
              <a:t>rade and investment from Italy has been spurred by government initiatives including GST and </a:t>
            </a:r>
            <a:r>
              <a:rPr lang="en-US" sz="1400" i="1" dirty="0">
                <a:solidFill>
                  <a:srgbClr val="000000"/>
                </a:solidFill>
                <a:latin typeface="+mn-lt"/>
                <a:ea typeface="MS Mincho" panose="02020609040205080304" pitchFamily="49" charset="-128"/>
                <a:cs typeface="Times New Roman" panose="02020603050405020304" pitchFamily="18" charset="0"/>
              </a:rPr>
              <a:t>Make in India </a:t>
            </a:r>
            <a:r>
              <a:rPr lang="en-US" sz="1400" dirty="0">
                <a:solidFill>
                  <a:srgbClr val="000000"/>
                </a:solidFill>
                <a:latin typeface="+mn-lt"/>
                <a:ea typeface="MS Mincho" panose="02020609040205080304" pitchFamily="49" charset="-128"/>
                <a:cs typeface="Times New Roman" panose="02020603050405020304" pitchFamily="18" charset="0"/>
              </a:rPr>
              <a:t> but mostly due to strengthening of economic-political ties in the last 2 years.</a:t>
            </a:r>
            <a:r>
              <a:rPr lang="en-US" sz="1400" i="1" dirty="0">
                <a:solidFill>
                  <a:srgbClr val="000000"/>
                </a:solidFill>
                <a:latin typeface="+mn-lt"/>
                <a:ea typeface="MS Mincho" panose="02020609040205080304" pitchFamily="49" charset="-128"/>
                <a:cs typeface="Times New Roman" panose="02020603050405020304" pitchFamily="18" charset="0"/>
              </a:rPr>
              <a:t>  </a:t>
            </a:r>
          </a:p>
          <a:p>
            <a:pPr marL="285750" indent="-285750" algn="just">
              <a:buFont typeface="Arial" panose="020B0604020202020204" pitchFamily="34" charset="0"/>
              <a:buChar char="•"/>
            </a:pPr>
            <a:endParaRPr lang="en-US" sz="1400" dirty="0">
              <a:solidFill>
                <a:srgbClr val="000000"/>
              </a:solidFill>
              <a:latin typeface="+mn-lt"/>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endParaRPr lang="en-US" sz="1400" dirty="0">
              <a:solidFill>
                <a:srgbClr val="000000"/>
              </a:solidFill>
              <a:latin typeface="+mn-lt"/>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endParaRPr lang="en-US" sz="1400" dirty="0">
              <a:solidFill>
                <a:srgbClr val="000000"/>
              </a:solidFill>
              <a:latin typeface="+mn-lt"/>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endParaRPr lang="en-US" sz="1400" dirty="0">
              <a:solidFill>
                <a:srgbClr val="000000"/>
              </a:solidFill>
              <a:latin typeface="+mn-lt"/>
              <a:ea typeface="MS Mincho" panose="02020609040205080304" pitchFamily="49" charset="-128"/>
              <a:cs typeface="Times New Roman" panose="02020603050405020304" pitchFamily="18" charset="0"/>
            </a:endParaRPr>
          </a:p>
          <a:p>
            <a:pPr algn="just"/>
            <a:endParaRPr lang="it-IT" sz="1400" dirty="0">
              <a:latin typeface="+mn-lt"/>
              <a:ea typeface="Verdana" charset="0"/>
              <a:cs typeface="Verdana" charset="0"/>
            </a:endParaRPr>
          </a:p>
          <a:p>
            <a:pPr marL="285750" indent="-285750" algn="just">
              <a:buFont typeface="Arial" panose="020B0604020202020204" pitchFamily="34" charset="0"/>
              <a:buChar char="•"/>
            </a:pPr>
            <a:endParaRPr lang="it-IT" sz="1200" dirty="0">
              <a:latin typeface="+mn-lt"/>
              <a:ea typeface="Verdana" charset="0"/>
              <a:cs typeface="Verdana" charset="0"/>
            </a:endParaRPr>
          </a:p>
          <a:p>
            <a:pPr algn="just"/>
            <a:endParaRPr lang="it-IT" sz="1400" dirty="0">
              <a:solidFill>
                <a:srgbClr val="000000"/>
              </a:solidFill>
              <a:latin typeface="+mn-lt"/>
              <a:ea typeface="MS Mincho" panose="02020609040205080304" pitchFamily="49" charset="-128"/>
              <a:cs typeface="Times New Roman" panose="02020603050405020304" pitchFamily="18" charset="0"/>
            </a:endParaRPr>
          </a:p>
        </p:txBody>
      </p:sp>
      <p:sp>
        <p:nvSpPr>
          <p:cNvPr id="13" name="Rectangle 12">
            <a:extLst>
              <a:ext uri="{FF2B5EF4-FFF2-40B4-BE49-F238E27FC236}">
                <a16:creationId xmlns:a16="http://schemas.microsoft.com/office/drawing/2014/main" xmlns="" id="{D1DEDEC1-9C3F-426B-93AC-044A7C0D2469}"/>
              </a:ext>
            </a:extLst>
          </p:cNvPr>
          <p:cNvSpPr/>
          <p:nvPr/>
        </p:nvSpPr>
        <p:spPr>
          <a:xfrm>
            <a:off x="5290224" y="3264288"/>
            <a:ext cx="3409806" cy="954107"/>
          </a:xfrm>
          <a:prstGeom prst="rect">
            <a:avLst/>
          </a:prstGeom>
        </p:spPr>
        <p:txBody>
          <a:bodyPr wrap="square">
            <a:spAutoFit/>
          </a:bodyPr>
          <a:lstStyle/>
          <a:p>
            <a:pPr marL="285750" indent="-285750" algn="just">
              <a:buFont typeface="Arial" panose="020B0604020202020204" pitchFamily="34" charset="0"/>
              <a:buChar char="•"/>
            </a:pPr>
            <a:r>
              <a:rPr lang="en-US" sz="1400" dirty="0">
                <a:solidFill>
                  <a:srgbClr val="000000"/>
                </a:solidFill>
                <a:latin typeface="+mn-lt"/>
                <a:ea typeface="MS Mincho" panose="02020609040205080304" pitchFamily="49" charset="-128"/>
                <a:cs typeface="Times New Roman" panose="02020603050405020304" pitchFamily="18" charset="0"/>
              </a:rPr>
              <a:t>Italy (among India's top 5 trading partners in the EU) is currently the 13th largest investor in India with a presence of more than 650 firms.</a:t>
            </a:r>
          </a:p>
        </p:txBody>
      </p:sp>
    </p:spTree>
    <p:extLst>
      <p:ext uri="{BB962C8B-B14F-4D97-AF65-F5344CB8AC3E}">
        <p14:creationId xmlns:p14="http://schemas.microsoft.com/office/powerpoint/2010/main" xmlns="" val="3043726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20</a:t>
            </a:fld>
            <a:endParaRPr lang="it-IT" altLang="it-IT" dirty="0">
              <a:latin typeface="+mn-lt"/>
              <a:cs typeface="Arial" pitchFamily="34" charset="0"/>
            </a:endParaRPr>
          </a:p>
        </p:txBody>
      </p:sp>
      <p:sp>
        <p:nvSpPr>
          <p:cNvPr id="5" name="Titolo 10">
            <a:extLst>
              <a:ext uri="{FF2B5EF4-FFF2-40B4-BE49-F238E27FC236}">
                <a16:creationId xmlns:a16="http://schemas.microsoft.com/office/drawing/2014/main" xmlns="" id="{F11CF6AB-F218-4F79-A412-A934F429ECB0}"/>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pPr marL="179388" indent="-179388" fontAlgn="auto">
              <a:lnSpc>
                <a:spcPts val="2400"/>
              </a:lnSpc>
              <a:spcAft>
                <a:spcPts val="0"/>
              </a:spcAft>
            </a:pPr>
            <a:r>
              <a:rPr lang="it-IT" sz="1600" b="1" dirty="0">
                <a:solidFill>
                  <a:srgbClr val="000000"/>
                </a:solidFill>
                <a:latin typeface="+mn-lt"/>
                <a:ea typeface="MS PGothic" pitchFamily="34" charset="-128"/>
              </a:rPr>
              <a:t>OUR SERVICES</a:t>
            </a:r>
            <a:endParaRPr lang="it-IT" sz="1600" dirty="0">
              <a:solidFill>
                <a:srgbClr val="000000"/>
              </a:solidFill>
              <a:latin typeface="+mn-lt"/>
              <a:ea typeface="MS PGothic" pitchFamily="34" charset="-128"/>
            </a:endParaRPr>
          </a:p>
        </p:txBody>
      </p:sp>
      <p:sp>
        <p:nvSpPr>
          <p:cNvPr id="7" name="Rectangle 74">
            <a:extLst>
              <a:ext uri="{FF2B5EF4-FFF2-40B4-BE49-F238E27FC236}">
                <a16:creationId xmlns:a16="http://schemas.microsoft.com/office/drawing/2014/main" xmlns="" id="{7F61ABCC-CAD1-4274-BE51-B750879ECB60}"/>
              </a:ext>
            </a:extLst>
          </p:cNvPr>
          <p:cNvSpPr/>
          <p:nvPr/>
        </p:nvSpPr>
        <p:spPr>
          <a:xfrm>
            <a:off x="200175" y="1019628"/>
            <a:ext cx="8743650" cy="1200329"/>
          </a:xfrm>
          <a:prstGeom prst="rect">
            <a:avLst/>
          </a:prstGeom>
        </p:spPr>
        <p:txBody>
          <a:bodyPr wrap="square">
            <a:spAutoFit/>
          </a:bodyPr>
          <a:lstStyle/>
          <a:p>
            <a:pPr algn="ctr"/>
            <a:r>
              <a:rPr lang="en-US" sz="2400" b="1" dirty="0">
                <a:latin typeface="+mn-lt"/>
                <a:cs typeface="Verdana"/>
              </a:rPr>
              <a:t>We assist our clients by offering a 360 degree platform to enter the Indian Market</a:t>
            </a:r>
          </a:p>
          <a:p>
            <a:pPr algn="ctr"/>
            <a:r>
              <a:rPr lang="en-US" sz="2400" b="1" dirty="0">
                <a:latin typeface="+mn-lt"/>
                <a:cs typeface="Verdana"/>
              </a:rPr>
              <a:t>from initial planning to post-entry services  </a:t>
            </a:r>
          </a:p>
        </p:txBody>
      </p:sp>
      <p:graphicFrame>
        <p:nvGraphicFramePr>
          <p:cNvPr id="20" name="Diagram 19">
            <a:extLst>
              <a:ext uri="{FF2B5EF4-FFF2-40B4-BE49-F238E27FC236}">
                <a16:creationId xmlns:a16="http://schemas.microsoft.com/office/drawing/2014/main" xmlns="" id="{C878B21D-9E8F-45F0-8E81-09FB92FFB193}"/>
              </a:ext>
            </a:extLst>
          </p:cNvPr>
          <p:cNvGraphicFramePr/>
          <p:nvPr>
            <p:extLst>
              <p:ext uri="{D42A27DB-BD31-4B8C-83A1-F6EECF244321}">
                <p14:modId xmlns:p14="http://schemas.microsoft.com/office/powerpoint/2010/main" xmlns="" val="3545979560"/>
              </p:ext>
            </p:extLst>
          </p:nvPr>
        </p:nvGraphicFramePr>
        <p:xfrm>
          <a:off x="200175" y="1511703"/>
          <a:ext cx="8243623" cy="5210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15257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21</a:t>
            </a:fld>
            <a:endParaRPr lang="it-IT" altLang="it-IT" dirty="0">
              <a:latin typeface="+mn-lt"/>
              <a:cs typeface="Arial" pitchFamily="34" charset="0"/>
            </a:endParaRPr>
          </a:p>
        </p:txBody>
      </p:sp>
      <p:sp>
        <p:nvSpPr>
          <p:cNvPr id="5" name="Titolo 10">
            <a:extLst>
              <a:ext uri="{FF2B5EF4-FFF2-40B4-BE49-F238E27FC236}">
                <a16:creationId xmlns:a16="http://schemas.microsoft.com/office/drawing/2014/main" xmlns="" id="{F11CF6AB-F218-4F79-A412-A934F429ECB0}"/>
              </a:ext>
            </a:extLst>
          </p:cNvPr>
          <p:cNvSpPr txBox="1">
            <a:spLocks/>
          </p:cNvSpPr>
          <p:nvPr/>
        </p:nvSpPr>
        <p:spPr>
          <a:xfrm>
            <a:off x="421405" y="29028"/>
            <a:ext cx="8022393"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Garamond" pitchFamily="18" charset="0"/>
                <a:ea typeface="+mj-ea"/>
                <a:cs typeface="+mj-cs"/>
              </a:defRPr>
            </a:lvl1pPr>
          </a:lstStyle>
          <a:p>
            <a:pPr marL="179388" indent="-179388" fontAlgn="auto">
              <a:lnSpc>
                <a:spcPts val="2400"/>
              </a:lnSpc>
              <a:spcAft>
                <a:spcPts val="0"/>
              </a:spcAft>
            </a:pPr>
            <a:r>
              <a:rPr lang="it-IT" sz="1600" b="1" dirty="0">
                <a:solidFill>
                  <a:srgbClr val="000000"/>
                </a:solidFill>
                <a:latin typeface="+mn-lt"/>
                <a:ea typeface="MS PGothic" pitchFamily="34" charset="-128"/>
              </a:rPr>
              <a:t>A FEW ITALIAN CLIENTS WE ARE SUPPORTING….</a:t>
            </a:r>
            <a:endParaRPr lang="it-IT" sz="1600" dirty="0">
              <a:solidFill>
                <a:srgbClr val="000000"/>
              </a:solidFill>
              <a:latin typeface="+mn-lt"/>
              <a:ea typeface="MS PGothic" pitchFamily="34" charset="-128"/>
            </a:endParaRPr>
          </a:p>
        </p:txBody>
      </p:sp>
      <p:pic>
        <p:nvPicPr>
          <p:cNvPr id="2" name="Picture 1">
            <a:extLst>
              <a:ext uri="{FF2B5EF4-FFF2-40B4-BE49-F238E27FC236}">
                <a16:creationId xmlns:a16="http://schemas.microsoft.com/office/drawing/2014/main" xmlns="" id="{919888F3-2E1A-4506-AD40-562CF695DE8B}"/>
              </a:ext>
            </a:extLst>
          </p:cNvPr>
          <p:cNvPicPr>
            <a:picLocks noChangeAspect="1"/>
          </p:cNvPicPr>
          <p:nvPr/>
        </p:nvPicPr>
        <p:blipFill rotWithShape="1">
          <a:blip r:embed="rId3"/>
          <a:srcRect t="22824" b="25176"/>
          <a:stretch/>
        </p:blipFill>
        <p:spPr>
          <a:xfrm>
            <a:off x="421405" y="1239112"/>
            <a:ext cx="1905000" cy="990600"/>
          </a:xfrm>
          <a:prstGeom prst="rect">
            <a:avLst/>
          </a:prstGeom>
        </p:spPr>
      </p:pic>
      <p:pic>
        <p:nvPicPr>
          <p:cNvPr id="4" name="Picture 3">
            <a:extLst>
              <a:ext uri="{FF2B5EF4-FFF2-40B4-BE49-F238E27FC236}">
                <a16:creationId xmlns:a16="http://schemas.microsoft.com/office/drawing/2014/main" xmlns="" id="{0EC6BFCA-B307-4AFA-9EF9-F70CC0B422E4}"/>
              </a:ext>
            </a:extLst>
          </p:cNvPr>
          <p:cNvPicPr>
            <a:picLocks noChangeAspect="1"/>
          </p:cNvPicPr>
          <p:nvPr/>
        </p:nvPicPr>
        <p:blipFill>
          <a:blip r:embed="rId4"/>
          <a:stretch>
            <a:fillRect/>
          </a:stretch>
        </p:blipFill>
        <p:spPr>
          <a:xfrm>
            <a:off x="2593849" y="1328155"/>
            <a:ext cx="1617128" cy="911058"/>
          </a:xfrm>
          <a:prstGeom prst="rect">
            <a:avLst/>
          </a:prstGeom>
        </p:spPr>
      </p:pic>
      <p:pic>
        <p:nvPicPr>
          <p:cNvPr id="6" name="Picture 5">
            <a:extLst>
              <a:ext uri="{FF2B5EF4-FFF2-40B4-BE49-F238E27FC236}">
                <a16:creationId xmlns:a16="http://schemas.microsoft.com/office/drawing/2014/main" xmlns="" id="{27AB17BA-4DD4-410D-9551-19C0BCB28DFE}"/>
              </a:ext>
            </a:extLst>
          </p:cNvPr>
          <p:cNvPicPr>
            <a:picLocks noChangeAspect="1"/>
          </p:cNvPicPr>
          <p:nvPr/>
        </p:nvPicPr>
        <p:blipFill>
          <a:blip r:embed="rId5"/>
          <a:stretch>
            <a:fillRect/>
          </a:stretch>
        </p:blipFill>
        <p:spPr>
          <a:xfrm>
            <a:off x="4420589" y="1161479"/>
            <a:ext cx="2381250" cy="1104900"/>
          </a:xfrm>
          <a:prstGeom prst="rect">
            <a:avLst/>
          </a:prstGeom>
        </p:spPr>
      </p:pic>
      <p:pic>
        <p:nvPicPr>
          <p:cNvPr id="7" name="Picture 6">
            <a:extLst>
              <a:ext uri="{FF2B5EF4-FFF2-40B4-BE49-F238E27FC236}">
                <a16:creationId xmlns:a16="http://schemas.microsoft.com/office/drawing/2014/main" xmlns="" id="{76675040-39A1-4CF6-B6D0-6FA39BF3AD31}"/>
              </a:ext>
            </a:extLst>
          </p:cNvPr>
          <p:cNvPicPr>
            <a:picLocks noChangeAspect="1"/>
          </p:cNvPicPr>
          <p:nvPr/>
        </p:nvPicPr>
        <p:blipFill rotWithShape="1">
          <a:blip r:embed="rId6"/>
          <a:srcRect t="27337" b="25802"/>
          <a:stretch/>
        </p:blipFill>
        <p:spPr>
          <a:xfrm>
            <a:off x="7011451" y="1239111"/>
            <a:ext cx="1905000" cy="892707"/>
          </a:xfrm>
          <a:prstGeom prst="rect">
            <a:avLst/>
          </a:prstGeom>
        </p:spPr>
      </p:pic>
      <p:pic>
        <p:nvPicPr>
          <p:cNvPr id="8" name="Picture 7">
            <a:extLst>
              <a:ext uri="{FF2B5EF4-FFF2-40B4-BE49-F238E27FC236}">
                <a16:creationId xmlns:a16="http://schemas.microsoft.com/office/drawing/2014/main" xmlns="" id="{F0B88E68-99BF-44A1-BC28-4BB23DDE1915}"/>
              </a:ext>
            </a:extLst>
          </p:cNvPr>
          <p:cNvPicPr>
            <a:picLocks noChangeAspect="1"/>
          </p:cNvPicPr>
          <p:nvPr/>
        </p:nvPicPr>
        <p:blipFill>
          <a:blip r:embed="rId7"/>
          <a:stretch>
            <a:fillRect/>
          </a:stretch>
        </p:blipFill>
        <p:spPr>
          <a:xfrm>
            <a:off x="362603" y="2567696"/>
            <a:ext cx="2172443" cy="696718"/>
          </a:xfrm>
          <a:prstGeom prst="rect">
            <a:avLst/>
          </a:prstGeom>
        </p:spPr>
      </p:pic>
      <p:pic>
        <p:nvPicPr>
          <p:cNvPr id="9" name="Picture 8">
            <a:extLst>
              <a:ext uri="{FF2B5EF4-FFF2-40B4-BE49-F238E27FC236}">
                <a16:creationId xmlns:a16="http://schemas.microsoft.com/office/drawing/2014/main" xmlns="" id="{A0E46386-2FE9-4009-BC98-201E2FD3E304}"/>
              </a:ext>
            </a:extLst>
          </p:cNvPr>
          <p:cNvPicPr>
            <a:picLocks noChangeAspect="1"/>
          </p:cNvPicPr>
          <p:nvPr/>
        </p:nvPicPr>
        <p:blipFill>
          <a:blip r:embed="rId8"/>
          <a:stretch>
            <a:fillRect/>
          </a:stretch>
        </p:blipFill>
        <p:spPr>
          <a:xfrm>
            <a:off x="2686615" y="2487474"/>
            <a:ext cx="2816401" cy="700971"/>
          </a:xfrm>
          <a:prstGeom prst="rect">
            <a:avLst/>
          </a:prstGeom>
        </p:spPr>
      </p:pic>
      <p:pic>
        <p:nvPicPr>
          <p:cNvPr id="10" name="Picture 9">
            <a:extLst>
              <a:ext uri="{FF2B5EF4-FFF2-40B4-BE49-F238E27FC236}">
                <a16:creationId xmlns:a16="http://schemas.microsoft.com/office/drawing/2014/main" xmlns="" id="{73D4B6DB-4670-43E3-AC7D-90E13E47E4CF}"/>
              </a:ext>
            </a:extLst>
          </p:cNvPr>
          <p:cNvPicPr>
            <a:picLocks noChangeAspect="1"/>
          </p:cNvPicPr>
          <p:nvPr/>
        </p:nvPicPr>
        <p:blipFill>
          <a:blip r:embed="rId9" cstate="print"/>
          <a:stretch>
            <a:fillRect/>
          </a:stretch>
        </p:blipFill>
        <p:spPr>
          <a:xfrm>
            <a:off x="5535039" y="2173283"/>
            <a:ext cx="1466317" cy="1183723"/>
          </a:xfrm>
          <a:prstGeom prst="rect">
            <a:avLst/>
          </a:prstGeom>
        </p:spPr>
      </p:pic>
      <p:pic>
        <p:nvPicPr>
          <p:cNvPr id="11" name="Picture 10">
            <a:extLst>
              <a:ext uri="{FF2B5EF4-FFF2-40B4-BE49-F238E27FC236}">
                <a16:creationId xmlns:a16="http://schemas.microsoft.com/office/drawing/2014/main" xmlns="" id="{2339C7D7-681C-4A27-B64E-AF65E32D06BB}"/>
              </a:ext>
            </a:extLst>
          </p:cNvPr>
          <p:cNvPicPr>
            <a:picLocks noChangeAspect="1"/>
          </p:cNvPicPr>
          <p:nvPr/>
        </p:nvPicPr>
        <p:blipFill>
          <a:blip r:embed="rId10" cstate="print"/>
          <a:stretch>
            <a:fillRect/>
          </a:stretch>
        </p:blipFill>
        <p:spPr>
          <a:xfrm>
            <a:off x="287682" y="3644431"/>
            <a:ext cx="2172443" cy="497111"/>
          </a:xfrm>
          <a:prstGeom prst="rect">
            <a:avLst/>
          </a:prstGeom>
        </p:spPr>
      </p:pic>
      <p:pic>
        <p:nvPicPr>
          <p:cNvPr id="12" name="Picture 11">
            <a:extLst>
              <a:ext uri="{FF2B5EF4-FFF2-40B4-BE49-F238E27FC236}">
                <a16:creationId xmlns:a16="http://schemas.microsoft.com/office/drawing/2014/main" xmlns="" id="{93F5F7E5-7B5B-4202-B293-9A84BE047084}"/>
              </a:ext>
            </a:extLst>
          </p:cNvPr>
          <p:cNvPicPr>
            <a:picLocks noChangeAspect="1"/>
          </p:cNvPicPr>
          <p:nvPr/>
        </p:nvPicPr>
        <p:blipFill>
          <a:blip r:embed="rId11"/>
          <a:stretch>
            <a:fillRect/>
          </a:stretch>
        </p:blipFill>
        <p:spPr>
          <a:xfrm>
            <a:off x="2783475" y="3429000"/>
            <a:ext cx="2161413" cy="907793"/>
          </a:xfrm>
          <a:prstGeom prst="rect">
            <a:avLst/>
          </a:prstGeom>
        </p:spPr>
      </p:pic>
      <p:pic>
        <p:nvPicPr>
          <p:cNvPr id="13" name="Picture 12">
            <a:extLst>
              <a:ext uri="{FF2B5EF4-FFF2-40B4-BE49-F238E27FC236}">
                <a16:creationId xmlns:a16="http://schemas.microsoft.com/office/drawing/2014/main" xmlns="" id="{F5767AE1-96E0-43A2-A38F-C124C2A18FD3}"/>
              </a:ext>
            </a:extLst>
          </p:cNvPr>
          <p:cNvPicPr>
            <a:picLocks noChangeAspect="1"/>
          </p:cNvPicPr>
          <p:nvPr/>
        </p:nvPicPr>
        <p:blipFill rotWithShape="1">
          <a:blip r:embed="rId12" cstate="print"/>
          <a:srcRect r="9277"/>
          <a:stretch/>
        </p:blipFill>
        <p:spPr>
          <a:xfrm>
            <a:off x="6970726" y="3084379"/>
            <a:ext cx="2048248" cy="1470923"/>
          </a:xfrm>
          <a:prstGeom prst="rect">
            <a:avLst/>
          </a:prstGeom>
        </p:spPr>
      </p:pic>
      <p:pic>
        <p:nvPicPr>
          <p:cNvPr id="14" name="Picture 13">
            <a:extLst>
              <a:ext uri="{FF2B5EF4-FFF2-40B4-BE49-F238E27FC236}">
                <a16:creationId xmlns:a16="http://schemas.microsoft.com/office/drawing/2014/main" xmlns="" id="{5C3551DD-1940-4BFC-82FE-1923241E7849}"/>
              </a:ext>
            </a:extLst>
          </p:cNvPr>
          <p:cNvPicPr>
            <a:picLocks noChangeAspect="1"/>
          </p:cNvPicPr>
          <p:nvPr/>
        </p:nvPicPr>
        <p:blipFill>
          <a:blip r:embed="rId13" cstate="print"/>
          <a:stretch>
            <a:fillRect/>
          </a:stretch>
        </p:blipFill>
        <p:spPr>
          <a:xfrm>
            <a:off x="7079746" y="2131818"/>
            <a:ext cx="1758315" cy="1138068"/>
          </a:xfrm>
          <a:prstGeom prst="rect">
            <a:avLst/>
          </a:prstGeom>
        </p:spPr>
      </p:pic>
      <p:pic>
        <p:nvPicPr>
          <p:cNvPr id="1032" name="Picture 8" descr="Immagine correlata">
            <a:extLst>
              <a:ext uri="{FF2B5EF4-FFF2-40B4-BE49-F238E27FC236}">
                <a16:creationId xmlns:a16="http://schemas.microsoft.com/office/drawing/2014/main" xmlns="" id="{960DA963-8237-4FE8-9B6F-18E8D5F5E700}"/>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247323" y="3450508"/>
            <a:ext cx="1729129" cy="907793"/>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Risultati immagini per Montanari Giulio">
            <a:extLst>
              <a:ext uri="{FF2B5EF4-FFF2-40B4-BE49-F238E27FC236}">
                <a16:creationId xmlns:a16="http://schemas.microsoft.com/office/drawing/2014/main" xmlns="" id="{DA367BC8-7112-42F6-BA5E-482889DDE555}"/>
              </a:ext>
            </a:extLst>
          </p:cNvPr>
          <p:cNvPicPr>
            <a:picLocks noChangeAspect="1" noChangeArrowheads="1"/>
          </p:cNvPicPr>
          <p:nvPr/>
        </p:nvPicPr>
        <p:blipFill rotWithShape="1">
          <a:blip r:embed="rId15">
            <a:extLst>
              <a:ext uri="{28A0092B-C50C-407E-A947-70E740481C1C}">
                <a14:useLocalDpi xmlns:a14="http://schemas.microsoft.com/office/drawing/2010/main" xmlns="" val="0"/>
              </a:ext>
            </a:extLst>
          </a:blip>
          <a:srcRect t="30981" b="38649"/>
          <a:stretch/>
        </p:blipFill>
        <p:spPr bwMode="auto">
          <a:xfrm>
            <a:off x="114175" y="4389803"/>
            <a:ext cx="2669300" cy="67556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22AEA5E2-4B6B-4711-9971-BB8D2E72F190}"/>
              </a:ext>
            </a:extLst>
          </p:cNvPr>
          <p:cNvPicPr>
            <a:picLocks noChangeAspect="1"/>
          </p:cNvPicPr>
          <p:nvPr/>
        </p:nvPicPr>
        <p:blipFill rotWithShape="1">
          <a:blip r:embed="rId16"/>
          <a:srcRect t="30347" b="40216"/>
          <a:stretch/>
        </p:blipFill>
        <p:spPr>
          <a:xfrm>
            <a:off x="2904191" y="4451803"/>
            <a:ext cx="2381250" cy="700971"/>
          </a:xfrm>
          <a:prstGeom prst="rect">
            <a:avLst/>
          </a:prstGeom>
        </p:spPr>
      </p:pic>
      <p:pic>
        <p:nvPicPr>
          <p:cNvPr id="16" name="Picture 15">
            <a:extLst>
              <a:ext uri="{FF2B5EF4-FFF2-40B4-BE49-F238E27FC236}">
                <a16:creationId xmlns:a16="http://schemas.microsoft.com/office/drawing/2014/main" xmlns="" id="{EE623EEA-0991-4E96-AAC3-96BB1998E206}"/>
              </a:ext>
            </a:extLst>
          </p:cNvPr>
          <p:cNvPicPr>
            <a:picLocks noChangeAspect="1"/>
          </p:cNvPicPr>
          <p:nvPr/>
        </p:nvPicPr>
        <p:blipFill>
          <a:blip r:embed="rId17" cstate="print"/>
          <a:stretch>
            <a:fillRect/>
          </a:stretch>
        </p:blipFill>
        <p:spPr>
          <a:xfrm>
            <a:off x="5377902" y="4295733"/>
            <a:ext cx="1583153" cy="1013110"/>
          </a:xfrm>
          <a:prstGeom prst="rect">
            <a:avLst/>
          </a:prstGeom>
        </p:spPr>
      </p:pic>
      <p:pic>
        <p:nvPicPr>
          <p:cNvPr id="17" name="Picture 16">
            <a:extLst>
              <a:ext uri="{FF2B5EF4-FFF2-40B4-BE49-F238E27FC236}">
                <a16:creationId xmlns:a16="http://schemas.microsoft.com/office/drawing/2014/main" xmlns="" id="{C9F444BC-D56A-47D5-AC8B-A79A8863A9B1}"/>
              </a:ext>
            </a:extLst>
          </p:cNvPr>
          <p:cNvPicPr>
            <a:picLocks noChangeAspect="1"/>
          </p:cNvPicPr>
          <p:nvPr/>
        </p:nvPicPr>
        <p:blipFill>
          <a:blip r:embed="rId18"/>
          <a:stretch>
            <a:fillRect/>
          </a:stretch>
        </p:blipFill>
        <p:spPr>
          <a:xfrm>
            <a:off x="6933061" y="4246800"/>
            <a:ext cx="1905000" cy="952500"/>
          </a:xfrm>
          <a:prstGeom prst="rect">
            <a:avLst/>
          </a:prstGeom>
        </p:spPr>
      </p:pic>
      <p:pic>
        <p:nvPicPr>
          <p:cNvPr id="18" name="Picture 17">
            <a:extLst>
              <a:ext uri="{FF2B5EF4-FFF2-40B4-BE49-F238E27FC236}">
                <a16:creationId xmlns:a16="http://schemas.microsoft.com/office/drawing/2014/main" xmlns="" id="{7DAA13CB-0473-40C7-AFB4-2D9188DA5327}"/>
              </a:ext>
            </a:extLst>
          </p:cNvPr>
          <p:cNvPicPr>
            <a:picLocks noChangeAspect="1"/>
          </p:cNvPicPr>
          <p:nvPr/>
        </p:nvPicPr>
        <p:blipFill>
          <a:blip r:embed="rId19"/>
          <a:stretch>
            <a:fillRect/>
          </a:stretch>
        </p:blipFill>
        <p:spPr>
          <a:xfrm>
            <a:off x="362603" y="5266931"/>
            <a:ext cx="1768325" cy="931317"/>
          </a:xfrm>
          <a:prstGeom prst="rect">
            <a:avLst/>
          </a:prstGeom>
        </p:spPr>
      </p:pic>
      <p:pic>
        <p:nvPicPr>
          <p:cNvPr id="1034" name="Picture 10" descr="Risultati immagini per ognibene">
            <a:extLst>
              <a:ext uri="{FF2B5EF4-FFF2-40B4-BE49-F238E27FC236}">
                <a16:creationId xmlns:a16="http://schemas.microsoft.com/office/drawing/2014/main" xmlns="" id="{8D9C6B37-FAF2-4C48-8ADD-BB10E8621890}"/>
              </a:ext>
            </a:extLst>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3984544" y="5617370"/>
            <a:ext cx="2948518" cy="36856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0">
            <a:extLst>
              <a:ext uri="{FF2B5EF4-FFF2-40B4-BE49-F238E27FC236}">
                <a16:creationId xmlns:a16="http://schemas.microsoft.com/office/drawing/2014/main" xmlns="" id="{D11B3FD0-79F0-4087-9F97-3315177D7A15}"/>
              </a:ext>
            </a:extLst>
          </p:cNvPr>
          <p:cNvPicPr>
            <a:picLocks noChangeAspect="1"/>
          </p:cNvPicPr>
          <p:nvPr/>
        </p:nvPicPr>
        <p:blipFill rotWithShape="1">
          <a:blip r:embed="rId21"/>
          <a:srcRect l="13593" t="11089" r="12341" b="14311"/>
          <a:stretch/>
        </p:blipFill>
        <p:spPr>
          <a:xfrm>
            <a:off x="7025523" y="5152774"/>
            <a:ext cx="1713173" cy="1152539"/>
          </a:xfrm>
          <a:prstGeom prst="rect">
            <a:avLst/>
          </a:prstGeom>
        </p:spPr>
      </p:pic>
      <p:pic>
        <p:nvPicPr>
          <p:cNvPr id="23" name="Picture 22">
            <a:extLst>
              <a:ext uri="{FF2B5EF4-FFF2-40B4-BE49-F238E27FC236}">
                <a16:creationId xmlns:a16="http://schemas.microsoft.com/office/drawing/2014/main" xmlns="" id="{B12BF1CF-4530-4C59-9FC8-40F8E74D9EF9}"/>
              </a:ext>
            </a:extLst>
          </p:cNvPr>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2345557" y="5339035"/>
            <a:ext cx="1441661" cy="870192"/>
          </a:xfrm>
          <a:prstGeom prst="rect">
            <a:avLst/>
          </a:prstGeom>
        </p:spPr>
      </p:pic>
    </p:spTree>
    <p:extLst>
      <p:ext uri="{BB962C8B-B14F-4D97-AF65-F5344CB8AC3E}">
        <p14:creationId xmlns:p14="http://schemas.microsoft.com/office/powerpoint/2010/main" xmlns="" val="322158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8437" y="2103187"/>
            <a:ext cx="3616456" cy="990600"/>
          </a:xfrm>
        </p:spPr>
        <p:txBody>
          <a:bodyPr>
            <a:noAutofit/>
          </a:bodyPr>
          <a:lstStyle/>
          <a:p>
            <a:r>
              <a:rPr lang="it-IT" sz="2400" b="1" dirty="0" err="1">
                <a:latin typeface="+mn-lt"/>
                <a:ea typeface="MS PGothic" pitchFamily="34" charset="-128"/>
              </a:rPr>
              <a:t>Thank</a:t>
            </a:r>
            <a:r>
              <a:rPr lang="it-IT" sz="2400" b="1" dirty="0">
                <a:latin typeface="+mn-lt"/>
                <a:ea typeface="MS PGothic" pitchFamily="34" charset="-128"/>
              </a:rPr>
              <a:t> </a:t>
            </a:r>
            <a:r>
              <a:rPr lang="it-IT" sz="2400" b="1" dirty="0" err="1">
                <a:latin typeface="+mn-lt"/>
                <a:ea typeface="MS PGothic" pitchFamily="34" charset="-128"/>
              </a:rPr>
              <a:t>You</a:t>
            </a:r>
            <a:r>
              <a:rPr lang="it-IT" sz="2400" b="1" dirty="0">
                <a:latin typeface="+mn-lt"/>
                <a:ea typeface="MS PGothic" pitchFamily="34" charset="-128"/>
              </a:rPr>
              <a:t>!</a:t>
            </a:r>
            <a:r>
              <a:rPr lang="it-IT" sz="2000" b="1" dirty="0">
                <a:latin typeface="+mn-lt"/>
                <a:ea typeface="MS PGothic" pitchFamily="34" charset="-128"/>
              </a:rPr>
              <a:t/>
            </a:r>
            <a:br>
              <a:rPr lang="it-IT" sz="2000" b="1" dirty="0">
                <a:latin typeface="+mn-lt"/>
                <a:ea typeface="MS PGothic" pitchFamily="34" charset="-128"/>
              </a:rPr>
            </a:br>
            <a:r>
              <a:rPr lang="it-IT" sz="2000" dirty="0">
                <a:latin typeface="+mn-lt"/>
                <a:ea typeface="MS PGothic" pitchFamily="34" charset="-128"/>
              </a:rPr>
              <a:t/>
            </a:r>
            <a:br>
              <a:rPr lang="it-IT" sz="2000" dirty="0">
                <a:latin typeface="+mn-lt"/>
                <a:ea typeface="MS PGothic" pitchFamily="34" charset="-128"/>
              </a:rPr>
            </a:br>
            <a:r>
              <a:rPr lang="en-US" sz="2000" dirty="0">
                <a:latin typeface="+mn-lt"/>
                <a:ea typeface="MS PGothic" pitchFamily="34" charset="-128"/>
              </a:rPr>
              <a:t>We are Here for You </a:t>
            </a:r>
            <a:br>
              <a:rPr lang="en-US" sz="2000" dirty="0">
                <a:latin typeface="+mn-lt"/>
                <a:ea typeface="MS PGothic" pitchFamily="34" charset="-128"/>
              </a:rPr>
            </a:br>
            <a:r>
              <a:rPr lang="it-IT" sz="1600" b="1" dirty="0">
                <a:latin typeface="+mn-lt"/>
                <a:ea typeface="MS PGothic" pitchFamily="34" charset="-128"/>
              </a:rPr>
              <a:t/>
            </a:r>
            <a:br>
              <a:rPr lang="it-IT" sz="1600" b="1" dirty="0">
                <a:latin typeface="+mn-lt"/>
                <a:ea typeface="MS PGothic" pitchFamily="34" charset="-128"/>
              </a:rPr>
            </a:br>
            <a:endParaRPr lang="en-GB" sz="1600" dirty="0">
              <a:latin typeface="+mn-lt"/>
            </a:endParaRPr>
          </a:p>
        </p:txBody>
      </p:sp>
      <p:pic>
        <p:nvPicPr>
          <p:cNvPr id="6" name="Picture 5" descr="Schermata 2017-09-12 alle 10.15.15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14340" y="5893377"/>
            <a:ext cx="1164248" cy="697154"/>
          </a:xfrm>
          <a:prstGeom prst="rect">
            <a:avLst/>
          </a:prstGeom>
        </p:spPr>
      </p:pic>
      <p:pic>
        <p:nvPicPr>
          <p:cNvPr id="5" name="Picture 4" descr="UJA_Logo jp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729" y="270954"/>
            <a:ext cx="1270090" cy="792170"/>
          </a:xfrm>
          <a:prstGeom prst="rect">
            <a:avLst/>
          </a:prstGeom>
        </p:spPr>
      </p:pic>
      <p:pic>
        <p:nvPicPr>
          <p:cNvPr id="7" name="Picture 6" descr="C:\Users\dilip pandit\Desktop\bii photos\mughal door.png">
            <a:extLst>
              <a:ext uri="{FF2B5EF4-FFF2-40B4-BE49-F238E27FC236}">
                <a16:creationId xmlns:a16="http://schemas.microsoft.com/office/drawing/2014/main" xmlns="" id="{C8F9DF92-CE1B-4CC3-8772-8C0A1D3C1455}"/>
              </a:ext>
            </a:extLst>
          </p:cNvPr>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4768948" cy="6858000"/>
          </a:xfrm>
          <a:prstGeom prst="rect">
            <a:avLst/>
          </a:prstGeom>
          <a:noFill/>
          <a:ln>
            <a:noFill/>
          </a:ln>
        </p:spPr>
      </p:pic>
      <p:pic>
        <p:nvPicPr>
          <p:cNvPr id="10" name="Immagine 9">
            <a:extLst>
              <a:ext uri="{FF2B5EF4-FFF2-40B4-BE49-F238E27FC236}">
                <a16:creationId xmlns:a16="http://schemas.microsoft.com/office/drawing/2014/main" xmlns="" id="{EB4E79C9-0064-4BEB-892D-F3CA5A3B58B2}"/>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a:xfrm>
            <a:off x="7150724" y="5893377"/>
            <a:ext cx="1242098" cy="774711"/>
          </a:xfrm>
          <a:prstGeom prst="rect">
            <a:avLst/>
          </a:prstGeom>
        </p:spPr>
      </p:pic>
    </p:spTree>
    <p:extLst>
      <p:ext uri="{BB962C8B-B14F-4D97-AF65-F5344CB8AC3E}">
        <p14:creationId xmlns:p14="http://schemas.microsoft.com/office/powerpoint/2010/main" xmlns="" val="42330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3</a:t>
            </a:fld>
            <a:endParaRPr lang="it-IT" altLang="it-IT" dirty="0">
              <a:latin typeface="+mn-lt"/>
              <a:cs typeface="Arial" pitchFamily="34" charset="0"/>
            </a:endParaRPr>
          </a:p>
        </p:txBody>
      </p:sp>
      <p:grpSp>
        <p:nvGrpSpPr>
          <p:cNvPr id="27" name="Group 289">
            <a:extLst>
              <a:ext uri="{FF2B5EF4-FFF2-40B4-BE49-F238E27FC236}">
                <a16:creationId xmlns:a16="http://schemas.microsoft.com/office/drawing/2014/main" xmlns="" id="{19440F82-A5FB-43F9-9887-E9FB37E07761}"/>
              </a:ext>
            </a:extLst>
          </p:cNvPr>
          <p:cNvGrpSpPr>
            <a:grpSpLocks noChangeAspect="1"/>
          </p:cNvGrpSpPr>
          <p:nvPr/>
        </p:nvGrpSpPr>
        <p:grpSpPr bwMode="auto">
          <a:xfrm>
            <a:off x="687159" y="2041767"/>
            <a:ext cx="435826" cy="498893"/>
            <a:chOff x="5120" y="1088"/>
            <a:chExt cx="349" cy="392"/>
          </a:xfrm>
        </p:grpSpPr>
        <p:sp>
          <p:nvSpPr>
            <p:cNvPr id="34" name="Rectangle 290">
              <a:extLst>
                <a:ext uri="{FF2B5EF4-FFF2-40B4-BE49-F238E27FC236}">
                  <a16:creationId xmlns:a16="http://schemas.microsoft.com/office/drawing/2014/main" xmlns="" id="{40FB1260-12D9-4E6D-B869-DAB020769804}"/>
                </a:ext>
              </a:extLst>
            </p:cNvPr>
            <p:cNvSpPr>
              <a:spLocks noChangeAspect="1" noChangeArrowheads="1"/>
            </p:cNvSpPr>
            <p:nvPr/>
          </p:nvSpPr>
          <p:spPr bwMode="gray">
            <a:xfrm>
              <a:off x="5157" y="1375"/>
              <a:ext cx="274" cy="67"/>
            </a:xfrm>
            <a:prstGeom prst="rect">
              <a:avLst/>
            </a:prstGeom>
            <a:solidFill>
              <a:srgbClr val="FFFFFF"/>
            </a:solidFill>
            <a:ln w="9525">
              <a:noFill/>
              <a:miter lim="800000"/>
              <a:headEnd/>
              <a:tailEnd/>
            </a:ln>
          </p:spPr>
          <p:txBody>
            <a:bodyPr/>
            <a:lstStyle/>
            <a:p>
              <a:endParaRPr lang="en-CA"/>
            </a:p>
          </p:txBody>
        </p:sp>
        <p:sp>
          <p:nvSpPr>
            <p:cNvPr id="35" name="Freeform 291">
              <a:extLst>
                <a:ext uri="{FF2B5EF4-FFF2-40B4-BE49-F238E27FC236}">
                  <a16:creationId xmlns:a16="http://schemas.microsoft.com/office/drawing/2014/main" xmlns="" id="{71CD7097-4927-44FE-A213-5FF5BF94562A}"/>
                </a:ext>
              </a:extLst>
            </p:cNvPr>
            <p:cNvSpPr>
              <a:spLocks noChangeAspect="1" noEditPoints="1"/>
            </p:cNvSpPr>
            <p:nvPr/>
          </p:nvSpPr>
          <p:spPr bwMode="gray">
            <a:xfrm>
              <a:off x="5120" y="1213"/>
              <a:ext cx="349" cy="267"/>
            </a:xfrm>
            <a:custGeom>
              <a:avLst/>
              <a:gdLst/>
              <a:ahLst/>
              <a:cxnLst>
                <a:cxn ang="0">
                  <a:pos x="2649" y="1184"/>
                </a:cxn>
                <a:cxn ang="0">
                  <a:pos x="2510" y="1186"/>
                </a:cxn>
                <a:cxn ang="0">
                  <a:pos x="2510" y="696"/>
                </a:cxn>
                <a:cxn ang="0">
                  <a:pos x="1873" y="1186"/>
                </a:cxn>
                <a:cxn ang="0">
                  <a:pos x="1873" y="646"/>
                </a:cxn>
                <a:cxn ang="0">
                  <a:pos x="1171" y="1186"/>
                </a:cxn>
                <a:cxn ang="0">
                  <a:pos x="1171" y="598"/>
                </a:cxn>
                <a:cxn ang="0">
                  <a:pos x="408" y="1186"/>
                </a:cxn>
                <a:cxn ang="0">
                  <a:pos x="408" y="0"/>
                </a:cxn>
                <a:cxn ang="0">
                  <a:pos x="156" y="0"/>
                </a:cxn>
                <a:cxn ang="0">
                  <a:pos x="57" y="104"/>
                </a:cxn>
                <a:cxn ang="0">
                  <a:pos x="0" y="1987"/>
                </a:cxn>
                <a:cxn ang="0">
                  <a:pos x="99" y="2091"/>
                </a:cxn>
                <a:cxn ang="0">
                  <a:pos x="2634" y="2091"/>
                </a:cxn>
                <a:cxn ang="0">
                  <a:pos x="2733" y="1987"/>
                </a:cxn>
                <a:cxn ang="0">
                  <a:pos x="2649" y="1184"/>
                </a:cxn>
                <a:cxn ang="0">
                  <a:pos x="629" y="1622"/>
                </a:cxn>
                <a:cxn ang="0">
                  <a:pos x="448" y="1622"/>
                </a:cxn>
                <a:cxn ang="0">
                  <a:pos x="448" y="1393"/>
                </a:cxn>
                <a:cxn ang="0">
                  <a:pos x="629" y="1393"/>
                </a:cxn>
                <a:cxn ang="0">
                  <a:pos x="629" y="1622"/>
                </a:cxn>
                <a:cxn ang="0">
                  <a:pos x="944" y="1622"/>
                </a:cxn>
                <a:cxn ang="0">
                  <a:pos x="764" y="1622"/>
                </a:cxn>
                <a:cxn ang="0">
                  <a:pos x="764" y="1393"/>
                </a:cxn>
                <a:cxn ang="0">
                  <a:pos x="944" y="1393"/>
                </a:cxn>
                <a:cxn ang="0">
                  <a:pos x="944" y="1622"/>
                </a:cxn>
                <a:cxn ang="0">
                  <a:pos x="1259" y="1622"/>
                </a:cxn>
                <a:cxn ang="0">
                  <a:pos x="1079" y="1622"/>
                </a:cxn>
                <a:cxn ang="0">
                  <a:pos x="1079" y="1393"/>
                </a:cxn>
                <a:cxn ang="0">
                  <a:pos x="1259" y="1393"/>
                </a:cxn>
                <a:cxn ang="0">
                  <a:pos x="1259" y="1622"/>
                </a:cxn>
                <a:cxn ang="0">
                  <a:pos x="1574" y="1622"/>
                </a:cxn>
                <a:cxn ang="0">
                  <a:pos x="1394" y="1622"/>
                </a:cxn>
                <a:cxn ang="0">
                  <a:pos x="1394" y="1393"/>
                </a:cxn>
                <a:cxn ang="0">
                  <a:pos x="1574" y="1393"/>
                </a:cxn>
                <a:cxn ang="0">
                  <a:pos x="1574" y="1622"/>
                </a:cxn>
                <a:cxn ang="0">
                  <a:pos x="1889" y="1622"/>
                </a:cxn>
                <a:cxn ang="0">
                  <a:pos x="1709" y="1622"/>
                </a:cxn>
                <a:cxn ang="0">
                  <a:pos x="1709" y="1393"/>
                </a:cxn>
                <a:cxn ang="0">
                  <a:pos x="1889" y="1393"/>
                </a:cxn>
                <a:cxn ang="0">
                  <a:pos x="1889" y="1622"/>
                </a:cxn>
                <a:cxn ang="0">
                  <a:pos x="2204" y="1622"/>
                </a:cxn>
                <a:cxn ang="0">
                  <a:pos x="2024" y="1622"/>
                </a:cxn>
                <a:cxn ang="0">
                  <a:pos x="2024" y="1393"/>
                </a:cxn>
                <a:cxn ang="0">
                  <a:pos x="2204" y="1393"/>
                </a:cxn>
                <a:cxn ang="0">
                  <a:pos x="2204" y="1622"/>
                </a:cxn>
              </a:cxnLst>
              <a:rect l="0" t="0" r="r" b="b"/>
              <a:pathLst>
                <a:path w="2733" h="2091">
                  <a:moveTo>
                    <a:pt x="2649" y="1184"/>
                  </a:moveTo>
                  <a:cubicBezTo>
                    <a:pt x="2510" y="1186"/>
                    <a:pt x="2510" y="1186"/>
                    <a:pt x="2510" y="1186"/>
                  </a:cubicBezTo>
                  <a:cubicBezTo>
                    <a:pt x="2510" y="696"/>
                    <a:pt x="2510" y="696"/>
                    <a:pt x="2510" y="696"/>
                  </a:cubicBezTo>
                  <a:cubicBezTo>
                    <a:pt x="1873" y="1186"/>
                    <a:pt x="1873" y="1186"/>
                    <a:pt x="1873" y="1186"/>
                  </a:cubicBezTo>
                  <a:cubicBezTo>
                    <a:pt x="1873" y="646"/>
                    <a:pt x="1873" y="646"/>
                    <a:pt x="1873" y="646"/>
                  </a:cubicBezTo>
                  <a:cubicBezTo>
                    <a:pt x="1171" y="1186"/>
                    <a:pt x="1171" y="1186"/>
                    <a:pt x="1171" y="1186"/>
                  </a:cubicBezTo>
                  <a:cubicBezTo>
                    <a:pt x="1171" y="598"/>
                    <a:pt x="1171" y="598"/>
                    <a:pt x="1171" y="598"/>
                  </a:cubicBezTo>
                  <a:cubicBezTo>
                    <a:pt x="408" y="1186"/>
                    <a:pt x="408" y="1186"/>
                    <a:pt x="408" y="1186"/>
                  </a:cubicBezTo>
                  <a:cubicBezTo>
                    <a:pt x="408" y="0"/>
                    <a:pt x="408" y="0"/>
                    <a:pt x="408" y="0"/>
                  </a:cubicBezTo>
                  <a:cubicBezTo>
                    <a:pt x="156" y="0"/>
                    <a:pt x="156" y="0"/>
                    <a:pt x="156" y="0"/>
                  </a:cubicBezTo>
                  <a:cubicBezTo>
                    <a:pt x="102" y="0"/>
                    <a:pt x="57" y="47"/>
                    <a:pt x="57" y="104"/>
                  </a:cubicBezTo>
                  <a:cubicBezTo>
                    <a:pt x="0" y="1987"/>
                    <a:pt x="0" y="1987"/>
                    <a:pt x="0" y="1987"/>
                  </a:cubicBezTo>
                  <a:cubicBezTo>
                    <a:pt x="0" y="2044"/>
                    <a:pt x="44" y="2091"/>
                    <a:pt x="99" y="2091"/>
                  </a:cubicBezTo>
                  <a:cubicBezTo>
                    <a:pt x="2634" y="2091"/>
                    <a:pt x="2634" y="2091"/>
                    <a:pt x="2634" y="2091"/>
                  </a:cubicBezTo>
                  <a:cubicBezTo>
                    <a:pt x="2689" y="2091"/>
                    <a:pt x="2733" y="2044"/>
                    <a:pt x="2733" y="1987"/>
                  </a:cubicBezTo>
                  <a:lnTo>
                    <a:pt x="2649" y="1184"/>
                  </a:lnTo>
                  <a:close/>
                  <a:moveTo>
                    <a:pt x="629" y="1622"/>
                  </a:moveTo>
                  <a:cubicBezTo>
                    <a:pt x="448" y="1622"/>
                    <a:pt x="448" y="1622"/>
                    <a:pt x="448" y="1622"/>
                  </a:cubicBezTo>
                  <a:cubicBezTo>
                    <a:pt x="448" y="1393"/>
                    <a:pt x="448" y="1393"/>
                    <a:pt x="448" y="1393"/>
                  </a:cubicBezTo>
                  <a:cubicBezTo>
                    <a:pt x="629" y="1393"/>
                    <a:pt x="629" y="1393"/>
                    <a:pt x="629" y="1393"/>
                  </a:cubicBezTo>
                  <a:lnTo>
                    <a:pt x="629" y="1622"/>
                  </a:lnTo>
                  <a:close/>
                  <a:moveTo>
                    <a:pt x="944" y="1622"/>
                  </a:moveTo>
                  <a:cubicBezTo>
                    <a:pt x="764" y="1622"/>
                    <a:pt x="764" y="1622"/>
                    <a:pt x="764" y="1622"/>
                  </a:cubicBezTo>
                  <a:cubicBezTo>
                    <a:pt x="764" y="1393"/>
                    <a:pt x="764" y="1393"/>
                    <a:pt x="764" y="1393"/>
                  </a:cubicBezTo>
                  <a:cubicBezTo>
                    <a:pt x="944" y="1393"/>
                    <a:pt x="944" y="1393"/>
                    <a:pt x="944" y="1393"/>
                  </a:cubicBezTo>
                  <a:lnTo>
                    <a:pt x="944" y="1622"/>
                  </a:lnTo>
                  <a:close/>
                  <a:moveTo>
                    <a:pt x="1259" y="1622"/>
                  </a:moveTo>
                  <a:cubicBezTo>
                    <a:pt x="1079" y="1622"/>
                    <a:pt x="1079" y="1622"/>
                    <a:pt x="1079" y="1622"/>
                  </a:cubicBezTo>
                  <a:cubicBezTo>
                    <a:pt x="1079" y="1393"/>
                    <a:pt x="1079" y="1393"/>
                    <a:pt x="1079" y="1393"/>
                  </a:cubicBezTo>
                  <a:cubicBezTo>
                    <a:pt x="1259" y="1393"/>
                    <a:pt x="1259" y="1393"/>
                    <a:pt x="1259" y="1393"/>
                  </a:cubicBezTo>
                  <a:lnTo>
                    <a:pt x="1259" y="1622"/>
                  </a:lnTo>
                  <a:close/>
                  <a:moveTo>
                    <a:pt x="1574" y="1622"/>
                  </a:moveTo>
                  <a:cubicBezTo>
                    <a:pt x="1394" y="1622"/>
                    <a:pt x="1394" y="1622"/>
                    <a:pt x="1394" y="1622"/>
                  </a:cubicBezTo>
                  <a:cubicBezTo>
                    <a:pt x="1394" y="1393"/>
                    <a:pt x="1394" y="1393"/>
                    <a:pt x="1394" y="1393"/>
                  </a:cubicBezTo>
                  <a:cubicBezTo>
                    <a:pt x="1574" y="1393"/>
                    <a:pt x="1574" y="1393"/>
                    <a:pt x="1574" y="1393"/>
                  </a:cubicBezTo>
                  <a:lnTo>
                    <a:pt x="1574" y="1622"/>
                  </a:lnTo>
                  <a:close/>
                  <a:moveTo>
                    <a:pt x="1889" y="1622"/>
                  </a:moveTo>
                  <a:cubicBezTo>
                    <a:pt x="1709" y="1622"/>
                    <a:pt x="1709" y="1622"/>
                    <a:pt x="1709" y="1622"/>
                  </a:cubicBezTo>
                  <a:cubicBezTo>
                    <a:pt x="1709" y="1393"/>
                    <a:pt x="1709" y="1393"/>
                    <a:pt x="1709" y="1393"/>
                  </a:cubicBezTo>
                  <a:cubicBezTo>
                    <a:pt x="1889" y="1393"/>
                    <a:pt x="1889" y="1393"/>
                    <a:pt x="1889" y="1393"/>
                  </a:cubicBezTo>
                  <a:lnTo>
                    <a:pt x="1889" y="1622"/>
                  </a:lnTo>
                  <a:close/>
                  <a:moveTo>
                    <a:pt x="2204" y="1622"/>
                  </a:moveTo>
                  <a:cubicBezTo>
                    <a:pt x="2024" y="1622"/>
                    <a:pt x="2024" y="1622"/>
                    <a:pt x="2024" y="1622"/>
                  </a:cubicBezTo>
                  <a:cubicBezTo>
                    <a:pt x="2024" y="1393"/>
                    <a:pt x="2024" y="1393"/>
                    <a:pt x="2024" y="1393"/>
                  </a:cubicBezTo>
                  <a:cubicBezTo>
                    <a:pt x="2204" y="1393"/>
                    <a:pt x="2204" y="1393"/>
                    <a:pt x="2204" y="1393"/>
                  </a:cubicBezTo>
                  <a:lnTo>
                    <a:pt x="2204" y="1622"/>
                  </a:lnTo>
                  <a:close/>
                </a:path>
              </a:pathLst>
            </a:custGeom>
            <a:solidFill>
              <a:srgbClr val="000000"/>
            </a:solidFill>
            <a:ln w="9525">
              <a:noFill/>
              <a:round/>
              <a:headEnd/>
              <a:tailEnd/>
            </a:ln>
          </p:spPr>
          <p:txBody>
            <a:bodyPr/>
            <a:lstStyle/>
            <a:p>
              <a:endParaRPr lang="en-CA"/>
            </a:p>
          </p:txBody>
        </p:sp>
        <p:sp>
          <p:nvSpPr>
            <p:cNvPr id="36" name="Freeform 292">
              <a:extLst>
                <a:ext uri="{FF2B5EF4-FFF2-40B4-BE49-F238E27FC236}">
                  <a16:creationId xmlns:a16="http://schemas.microsoft.com/office/drawing/2014/main" xmlns="" id="{ED8276E4-9A0C-4C38-9055-E74C0ECDFD23}"/>
                </a:ext>
              </a:extLst>
            </p:cNvPr>
            <p:cNvSpPr>
              <a:spLocks noChangeAspect="1"/>
            </p:cNvSpPr>
            <p:nvPr/>
          </p:nvSpPr>
          <p:spPr bwMode="gray">
            <a:xfrm>
              <a:off x="5125" y="1088"/>
              <a:ext cx="283" cy="120"/>
            </a:xfrm>
            <a:custGeom>
              <a:avLst/>
              <a:gdLst/>
              <a:ahLst/>
              <a:cxnLst>
                <a:cxn ang="0">
                  <a:pos x="166" y="934"/>
                </a:cxn>
                <a:cxn ang="0">
                  <a:pos x="128" y="879"/>
                </a:cxn>
                <a:cxn ang="0">
                  <a:pos x="71" y="816"/>
                </a:cxn>
                <a:cxn ang="0">
                  <a:pos x="41" y="722"/>
                </a:cxn>
                <a:cxn ang="0">
                  <a:pos x="4" y="614"/>
                </a:cxn>
                <a:cxn ang="0">
                  <a:pos x="96" y="455"/>
                </a:cxn>
                <a:cxn ang="0">
                  <a:pos x="231" y="378"/>
                </a:cxn>
                <a:cxn ang="0">
                  <a:pos x="636" y="250"/>
                </a:cxn>
                <a:cxn ang="0">
                  <a:pos x="817" y="278"/>
                </a:cxn>
                <a:cxn ang="0">
                  <a:pos x="834" y="274"/>
                </a:cxn>
                <a:cxn ang="0">
                  <a:pos x="879" y="232"/>
                </a:cxn>
                <a:cxn ang="0">
                  <a:pos x="1085" y="195"/>
                </a:cxn>
                <a:cxn ang="0">
                  <a:pos x="1342" y="53"/>
                </a:cxn>
                <a:cxn ang="0">
                  <a:pos x="1673" y="49"/>
                </a:cxn>
                <a:cxn ang="0">
                  <a:pos x="1751" y="144"/>
                </a:cxn>
                <a:cxn ang="0">
                  <a:pos x="1897" y="191"/>
                </a:cxn>
                <a:cxn ang="0">
                  <a:pos x="2057" y="246"/>
                </a:cxn>
                <a:cxn ang="0">
                  <a:pos x="2157" y="423"/>
                </a:cxn>
                <a:cxn ang="0">
                  <a:pos x="1935" y="568"/>
                </a:cxn>
                <a:cxn ang="0">
                  <a:pos x="1434" y="660"/>
                </a:cxn>
                <a:cxn ang="0">
                  <a:pos x="1279" y="645"/>
                </a:cxn>
                <a:cxn ang="0">
                  <a:pos x="962" y="619"/>
                </a:cxn>
                <a:cxn ang="0">
                  <a:pos x="788" y="641"/>
                </a:cxn>
                <a:cxn ang="0">
                  <a:pos x="684" y="727"/>
                </a:cxn>
                <a:cxn ang="0">
                  <a:pos x="315" y="703"/>
                </a:cxn>
                <a:cxn ang="0">
                  <a:pos x="282" y="760"/>
                </a:cxn>
                <a:cxn ang="0">
                  <a:pos x="200" y="930"/>
                </a:cxn>
              </a:cxnLst>
              <a:rect l="0" t="0" r="r" b="b"/>
              <a:pathLst>
                <a:path w="2212" h="934">
                  <a:moveTo>
                    <a:pt x="166" y="934"/>
                  </a:moveTo>
                  <a:cubicBezTo>
                    <a:pt x="134" y="928"/>
                    <a:pt x="138" y="902"/>
                    <a:pt x="128" y="879"/>
                  </a:cubicBezTo>
                  <a:cubicBezTo>
                    <a:pt x="117" y="853"/>
                    <a:pt x="77" y="843"/>
                    <a:pt x="71" y="816"/>
                  </a:cubicBezTo>
                  <a:cubicBezTo>
                    <a:pt x="64" y="779"/>
                    <a:pt x="61" y="756"/>
                    <a:pt x="41" y="722"/>
                  </a:cubicBezTo>
                  <a:cubicBezTo>
                    <a:pt x="19" y="687"/>
                    <a:pt x="0" y="656"/>
                    <a:pt x="4" y="614"/>
                  </a:cubicBezTo>
                  <a:cubicBezTo>
                    <a:pt x="9" y="560"/>
                    <a:pt x="45" y="487"/>
                    <a:pt x="96" y="455"/>
                  </a:cubicBezTo>
                  <a:cubicBezTo>
                    <a:pt x="141" y="428"/>
                    <a:pt x="189" y="411"/>
                    <a:pt x="231" y="378"/>
                  </a:cubicBezTo>
                  <a:cubicBezTo>
                    <a:pt x="265" y="205"/>
                    <a:pt x="494" y="227"/>
                    <a:pt x="636" y="250"/>
                  </a:cubicBezTo>
                  <a:cubicBezTo>
                    <a:pt x="694" y="260"/>
                    <a:pt x="758" y="280"/>
                    <a:pt x="817" y="278"/>
                  </a:cubicBezTo>
                  <a:cubicBezTo>
                    <a:pt x="823" y="278"/>
                    <a:pt x="830" y="278"/>
                    <a:pt x="834" y="274"/>
                  </a:cubicBezTo>
                  <a:cubicBezTo>
                    <a:pt x="853" y="256"/>
                    <a:pt x="850" y="245"/>
                    <a:pt x="879" y="232"/>
                  </a:cubicBezTo>
                  <a:cubicBezTo>
                    <a:pt x="945" y="202"/>
                    <a:pt x="1007" y="186"/>
                    <a:pt x="1085" y="195"/>
                  </a:cubicBezTo>
                  <a:cubicBezTo>
                    <a:pt x="1139" y="120"/>
                    <a:pt x="1253" y="79"/>
                    <a:pt x="1342" y="53"/>
                  </a:cubicBezTo>
                  <a:cubicBezTo>
                    <a:pt x="1443" y="24"/>
                    <a:pt x="1575" y="0"/>
                    <a:pt x="1673" y="49"/>
                  </a:cubicBezTo>
                  <a:cubicBezTo>
                    <a:pt x="1717" y="71"/>
                    <a:pt x="1733" y="104"/>
                    <a:pt x="1751" y="144"/>
                  </a:cubicBezTo>
                  <a:cubicBezTo>
                    <a:pt x="1776" y="199"/>
                    <a:pt x="1843" y="193"/>
                    <a:pt x="1897" y="191"/>
                  </a:cubicBezTo>
                  <a:cubicBezTo>
                    <a:pt x="1967" y="188"/>
                    <a:pt x="2009" y="198"/>
                    <a:pt x="2057" y="246"/>
                  </a:cubicBezTo>
                  <a:cubicBezTo>
                    <a:pt x="2101" y="292"/>
                    <a:pt x="2165" y="357"/>
                    <a:pt x="2157" y="423"/>
                  </a:cubicBezTo>
                  <a:cubicBezTo>
                    <a:pt x="2212" y="489"/>
                    <a:pt x="1970" y="558"/>
                    <a:pt x="1935" y="568"/>
                  </a:cubicBezTo>
                  <a:cubicBezTo>
                    <a:pt x="1774" y="617"/>
                    <a:pt x="1603" y="652"/>
                    <a:pt x="1434" y="660"/>
                  </a:cubicBezTo>
                  <a:cubicBezTo>
                    <a:pt x="1385" y="662"/>
                    <a:pt x="1323" y="666"/>
                    <a:pt x="1279" y="645"/>
                  </a:cubicBezTo>
                  <a:cubicBezTo>
                    <a:pt x="1168" y="591"/>
                    <a:pt x="1080" y="596"/>
                    <a:pt x="962" y="619"/>
                  </a:cubicBezTo>
                  <a:cubicBezTo>
                    <a:pt x="908" y="629"/>
                    <a:pt x="837" y="621"/>
                    <a:pt x="788" y="641"/>
                  </a:cubicBezTo>
                  <a:cubicBezTo>
                    <a:pt x="744" y="659"/>
                    <a:pt x="722" y="703"/>
                    <a:pt x="684" y="727"/>
                  </a:cubicBezTo>
                  <a:cubicBezTo>
                    <a:pt x="571" y="797"/>
                    <a:pt x="436" y="687"/>
                    <a:pt x="315" y="703"/>
                  </a:cubicBezTo>
                  <a:cubicBezTo>
                    <a:pt x="302" y="716"/>
                    <a:pt x="287" y="759"/>
                    <a:pt x="282" y="760"/>
                  </a:cubicBezTo>
                  <a:cubicBezTo>
                    <a:pt x="229" y="826"/>
                    <a:pt x="297" y="891"/>
                    <a:pt x="200" y="930"/>
                  </a:cubicBezTo>
                </a:path>
              </a:pathLst>
            </a:custGeom>
            <a:solidFill>
              <a:srgbClr val="000000"/>
            </a:solidFill>
            <a:ln w="9525">
              <a:noFill/>
              <a:round/>
              <a:headEnd/>
              <a:tailEnd/>
            </a:ln>
          </p:spPr>
          <p:txBody>
            <a:bodyPr/>
            <a:lstStyle/>
            <a:p>
              <a:endParaRPr lang="en-CA"/>
            </a:p>
          </p:txBody>
        </p:sp>
      </p:grpSp>
      <p:sp>
        <p:nvSpPr>
          <p:cNvPr id="37" name="TextBox 11">
            <a:extLst>
              <a:ext uri="{FF2B5EF4-FFF2-40B4-BE49-F238E27FC236}">
                <a16:creationId xmlns:a16="http://schemas.microsoft.com/office/drawing/2014/main" xmlns="" id="{3B17B70E-78E1-46A0-900B-A4088C9E325C}"/>
              </a:ext>
            </a:extLst>
          </p:cNvPr>
          <p:cNvSpPr txBox="1"/>
          <p:nvPr/>
        </p:nvSpPr>
        <p:spPr>
          <a:xfrm>
            <a:off x="514351" y="1025442"/>
            <a:ext cx="4873334" cy="528350"/>
          </a:xfrm>
          <a:prstGeom prst="rect">
            <a:avLst/>
          </a:prstGeom>
          <a:noFill/>
        </p:spPr>
        <p:txBody>
          <a:bodyPr wrap="square" rtlCol="0">
            <a:spAutoFit/>
          </a:bodyPr>
          <a:lstStyle/>
          <a:p>
            <a:pPr algn="ctr">
              <a:lnSpc>
                <a:spcPts val="1700"/>
              </a:lnSpc>
            </a:pPr>
            <a:r>
              <a:rPr lang="it-IT" sz="1400" b="1" dirty="0" err="1">
                <a:latin typeface="+mn-lt"/>
                <a:cs typeface="Garamond"/>
              </a:rPr>
              <a:t>Approximately</a:t>
            </a:r>
            <a:r>
              <a:rPr lang="it-IT" sz="1400" b="1" dirty="0">
                <a:latin typeface="+mn-lt"/>
                <a:cs typeface="Garamond"/>
              </a:rPr>
              <a:t> 650 </a:t>
            </a:r>
            <a:r>
              <a:rPr lang="it-IT" sz="1400" b="1" dirty="0" err="1">
                <a:latin typeface="+mn-lt"/>
                <a:cs typeface="Garamond"/>
              </a:rPr>
              <a:t>Italian</a:t>
            </a:r>
            <a:r>
              <a:rPr lang="it-IT" sz="1400" b="1" dirty="0">
                <a:latin typeface="+mn-lt"/>
                <a:cs typeface="Garamond"/>
              </a:rPr>
              <a:t> Companies are </a:t>
            </a:r>
            <a:r>
              <a:rPr lang="it-IT" sz="1400" b="1" dirty="0" err="1">
                <a:latin typeface="+mn-lt"/>
                <a:cs typeface="Garamond"/>
              </a:rPr>
              <a:t>Currently</a:t>
            </a:r>
            <a:r>
              <a:rPr lang="it-IT" sz="1400" b="1" dirty="0">
                <a:latin typeface="+mn-lt"/>
                <a:cs typeface="Garamond"/>
              </a:rPr>
              <a:t> </a:t>
            </a:r>
            <a:r>
              <a:rPr lang="it-IT" sz="1400" b="1" dirty="0" err="1">
                <a:latin typeface="+mn-lt"/>
                <a:cs typeface="Garamond"/>
              </a:rPr>
              <a:t>operating</a:t>
            </a:r>
            <a:r>
              <a:rPr lang="it-IT" sz="1400" b="1" dirty="0">
                <a:latin typeface="+mn-lt"/>
                <a:cs typeface="Garamond"/>
              </a:rPr>
              <a:t> on the </a:t>
            </a:r>
            <a:r>
              <a:rPr lang="it-IT" sz="1400" b="1" dirty="0" err="1">
                <a:latin typeface="+mn-lt"/>
                <a:cs typeface="Garamond"/>
              </a:rPr>
              <a:t>Indian</a:t>
            </a:r>
            <a:r>
              <a:rPr lang="it-IT" sz="1400" b="1" dirty="0">
                <a:latin typeface="+mn-lt"/>
                <a:cs typeface="Garamond"/>
              </a:rPr>
              <a:t> </a:t>
            </a:r>
            <a:r>
              <a:rPr lang="it-IT" sz="1400" b="1" dirty="0" err="1">
                <a:latin typeface="+mn-lt"/>
                <a:cs typeface="Garamond"/>
              </a:rPr>
              <a:t>Territory</a:t>
            </a:r>
            <a:r>
              <a:rPr lang="it-IT" sz="1400" b="1" dirty="0">
                <a:latin typeface="+mn-lt"/>
                <a:cs typeface="Garamond"/>
              </a:rPr>
              <a:t> (2017) </a:t>
            </a:r>
          </a:p>
        </p:txBody>
      </p:sp>
      <p:sp>
        <p:nvSpPr>
          <p:cNvPr id="38" name="TextBox 12">
            <a:extLst>
              <a:ext uri="{FF2B5EF4-FFF2-40B4-BE49-F238E27FC236}">
                <a16:creationId xmlns:a16="http://schemas.microsoft.com/office/drawing/2014/main" xmlns="" id="{DFE29248-2CB9-4536-817B-7D2E84A3F843}"/>
              </a:ext>
            </a:extLst>
          </p:cNvPr>
          <p:cNvSpPr txBox="1"/>
          <p:nvPr/>
        </p:nvSpPr>
        <p:spPr>
          <a:xfrm>
            <a:off x="1093014" y="1869601"/>
            <a:ext cx="1068427" cy="830997"/>
          </a:xfrm>
          <a:prstGeom prst="rect">
            <a:avLst/>
          </a:prstGeom>
          <a:noFill/>
        </p:spPr>
        <p:txBody>
          <a:bodyPr wrap="square" rtlCol="0">
            <a:spAutoFit/>
          </a:bodyPr>
          <a:lstStyle/>
          <a:p>
            <a:r>
              <a:rPr lang="it-IT" sz="1200" dirty="0" err="1">
                <a:latin typeface="+mn-lt"/>
                <a:cs typeface="Garamond"/>
              </a:rPr>
              <a:t>Wholly</a:t>
            </a:r>
            <a:r>
              <a:rPr lang="it-IT" sz="1200" dirty="0">
                <a:latin typeface="+mn-lt"/>
                <a:cs typeface="Garamond"/>
              </a:rPr>
              <a:t> </a:t>
            </a:r>
            <a:r>
              <a:rPr lang="it-IT" sz="1200" dirty="0" err="1">
                <a:latin typeface="+mn-lt"/>
                <a:cs typeface="Garamond"/>
              </a:rPr>
              <a:t>Owned</a:t>
            </a:r>
            <a:r>
              <a:rPr lang="it-IT" sz="1200" dirty="0">
                <a:latin typeface="+mn-lt"/>
                <a:cs typeface="Garamond"/>
              </a:rPr>
              <a:t> </a:t>
            </a:r>
            <a:r>
              <a:rPr lang="it-IT" sz="1200" dirty="0" err="1">
                <a:latin typeface="+mn-lt"/>
                <a:cs typeface="Garamond"/>
              </a:rPr>
              <a:t>Subsidiaries</a:t>
            </a:r>
            <a:r>
              <a:rPr lang="it-IT" sz="1200" dirty="0">
                <a:latin typeface="+mn-lt"/>
                <a:cs typeface="Garamond"/>
              </a:rPr>
              <a:t> -</a:t>
            </a:r>
          </a:p>
          <a:p>
            <a:r>
              <a:rPr lang="it-IT" sz="1200" dirty="0" err="1">
                <a:latin typeface="+mn-lt"/>
                <a:cs typeface="Garamond"/>
              </a:rPr>
              <a:t>Corporates</a:t>
            </a:r>
            <a:endParaRPr lang="it-IT" sz="1200" dirty="0">
              <a:latin typeface="+mn-lt"/>
              <a:cs typeface="Garamond"/>
            </a:endParaRPr>
          </a:p>
        </p:txBody>
      </p:sp>
      <p:pic>
        <p:nvPicPr>
          <p:cNvPr id="39" name="Picture 13">
            <a:extLst>
              <a:ext uri="{FF2B5EF4-FFF2-40B4-BE49-F238E27FC236}">
                <a16:creationId xmlns:a16="http://schemas.microsoft.com/office/drawing/2014/main" xmlns="" id="{E3C92A7F-DD71-4FCA-8A6E-11485BA96EB0}"/>
              </a:ext>
            </a:extLst>
          </p:cNvPr>
          <p:cNvPicPr>
            <a:picLocks noChangeAspect="1"/>
          </p:cNvPicPr>
          <p:nvPr/>
        </p:nvPicPr>
        <p:blipFill>
          <a:blip r:embed="rId3" cstate="print"/>
          <a:stretch>
            <a:fillRect/>
          </a:stretch>
        </p:blipFill>
        <p:spPr>
          <a:xfrm flipH="1">
            <a:off x="2313847" y="2087427"/>
            <a:ext cx="511034" cy="511034"/>
          </a:xfrm>
          <a:prstGeom prst="rect">
            <a:avLst/>
          </a:prstGeom>
        </p:spPr>
      </p:pic>
      <p:sp>
        <p:nvSpPr>
          <p:cNvPr id="40" name="TextBox 14">
            <a:extLst>
              <a:ext uri="{FF2B5EF4-FFF2-40B4-BE49-F238E27FC236}">
                <a16:creationId xmlns:a16="http://schemas.microsoft.com/office/drawing/2014/main" xmlns="" id="{3C6AC24B-863A-41A5-9660-09C6DA1EE8F1}"/>
              </a:ext>
            </a:extLst>
          </p:cNvPr>
          <p:cNvSpPr txBox="1"/>
          <p:nvPr/>
        </p:nvSpPr>
        <p:spPr>
          <a:xfrm>
            <a:off x="2849878" y="2224794"/>
            <a:ext cx="1245386" cy="276999"/>
          </a:xfrm>
          <a:prstGeom prst="rect">
            <a:avLst/>
          </a:prstGeom>
          <a:noFill/>
        </p:spPr>
        <p:txBody>
          <a:bodyPr wrap="square" rtlCol="0">
            <a:spAutoFit/>
          </a:bodyPr>
          <a:lstStyle/>
          <a:p>
            <a:r>
              <a:rPr lang="it-IT" sz="1200" dirty="0">
                <a:latin typeface="+mn-lt"/>
                <a:cs typeface="Garamond"/>
              </a:rPr>
              <a:t>Joint Ventures</a:t>
            </a:r>
          </a:p>
        </p:txBody>
      </p:sp>
      <p:pic>
        <p:nvPicPr>
          <p:cNvPr id="41" name="Picture 15">
            <a:extLst>
              <a:ext uri="{FF2B5EF4-FFF2-40B4-BE49-F238E27FC236}">
                <a16:creationId xmlns:a16="http://schemas.microsoft.com/office/drawing/2014/main" xmlns="" id="{145452C1-40DA-4744-B943-BE2F2783EA92}"/>
              </a:ext>
            </a:extLst>
          </p:cNvPr>
          <p:cNvPicPr>
            <a:picLocks noChangeAspect="1"/>
          </p:cNvPicPr>
          <p:nvPr/>
        </p:nvPicPr>
        <p:blipFill>
          <a:blip r:embed="rId4" cstate="print"/>
          <a:stretch>
            <a:fillRect/>
          </a:stretch>
        </p:blipFill>
        <p:spPr>
          <a:xfrm>
            <a:off x="4095264" y="2104002"/>
            <a:ext cx="512478" cy="512478"/>
          </a:xfrm>
          <a:prstGeom prst="rect">
            <a:avLst/>
          </a:prstGeom>
        </p:spPr>
      </p:pic>
      <p:sp>
        <p:nvSpPr>
          <p:cNvPr id="42" name="TextBox 16">
            <a:extLst>
              <a:ext uri="{FF2B5EF4-FFF2-40B4-BE49-F238E27FC236}">
                <a16:creationId xmlns:a16="http://schemas.microsoft.com/office/drawing/2014/main" xmlns="" id="{619ADC46-9702-4E19-B8DA-A57C2A5643A5}"/>
              </a:ext>
            </a:extLst>
          </p:cNvPr>
          <p:cNvSpPr txBox="1"/>
          <p:nvPr/>
        </p:nvSpPr>
        <p:spPr>
          <a:xfrm>
            <a:off x="4526534" y="2003363"/>
            <a:ext cx="1108181" cy="646331"/>
          </a:xfrm>
          <a:prstGeom prst="rect">
            <a:avLst/>
          </a:prstGeom>
          <a:noFill/>
        </p:spPr>
        <p:txBody>
          <a:bodyPr wrap="square" rtlCol="0">
            <a:spAutoFit/>
          </a:bodyPr>
          <a:lstStyle/>
          <a:p>
            <a:r>
              <a:rPr lang="it-IT" sz="1200" dirty="0">
                <a:latin typeface="+mn-lt"/>
                <a:cs typeface="Garamond"/>
              </a:rPr>
              <a:t>Rep. </a:t>
            </a:r>
            <a:r>
              <a:rPr lang="it-IT" sz="1200" dirty="0" err="1">
                <a:latin typeface="+mn-lt"/>
                <a:cs typeface="Garamond"/>
              </a:rPr>
              <a:t>Offices</a:t>
            </a:r>
            <a:endParaRPr lang="it-IT" sz="1200" dirty="0">
              <a:latin typeface="+mn-lt"/>
              <a:cs typeface="Garamond"/>
            </a:endParaRPr>
          </a:p>
          <a:p>
            <a:r>
              <a:rPr lang="it-IT" sz="1200" dirty="0" err="1">
                <a:latin typeface="+mn-lt"/>
                <a:cs typeface="Garamond"/>
              </a:rPr>
              <a:t>Branch</a:t>
            </a:r>
            <a:r>
              <a:rPr lang="it-IT" sz="1200" dirty="0">
                <a:latin typeface="+mn-lt"/>
                <a:cs typeface="Garamond"/>
              </a:rPr>
              <a:t> </a:t>
            </a:r>
            <a:r>
              <a:rPr lang="it-IT" sz="1200" dirty="0" err="1">
                <a:latin typeface="+mn-lt"/>
                <a:cs typeface="Garamond"/>
              </a:rPr>
              <a:t>Offices</a:t>
            </a:r>
            <a:endParaRPr lang="it-IT" sz="1200" dirty="0">
              <a:latin typeface="+mn-lt"/>
              <a:cs typeface="Garamond"/>
            </a:endParaRPr>
          </a:p>
          <a:p>
            <a:r>
              <a:rPr lang="it-IT" sz="1200" dirty="0">
                <a:latin typeface="+mn-lt"/>
                <a:cs typeface="Garamond"/>
              </a:rPr>
              <a:t>Project </a:t>
            </a:r>
            <a:r>
              <a:rPr lang="it-IT" sz="1200" dirty="0" err="1">
                <a:latin typeface="+mn-lt"/>
                <a:cs typeface="Garamond"/>
              </a:rPr>
              <a:t>Offices</a:t>
            </a:r>
            <a:endParaRPr lang="it-IT" sz="1200" dirty="0">
              <a:latin typeface="+mn-lt"/>
              <a:cs typeface="Garamond"/>
            </a:endParaRPr>
          </a:p>
        </p:txBody>
      </p:sp>
      <p:graphicFrame>
        <p:nvGraphicFramePr>
          <p:cNvPr id="44" name="Chart 71">
            <a:extLst>
              <a:ext uri="{FF2B5EF4-FFF2-40B4-BE49-F238E27FC236}">
                <a16:creationId xmlns:a16="http://schemas.microsoft.com/office/drawing/2014/main" xmlns="" id="{0A7DC01D-63CC-420C-A69B-7C856E42B4DE}"/>
              </a:ext>
            </a:extLst>
          </p:cNvPr>
          <p:cNvGraphicFramePr/>
          <p:nvPr>
            <p:extLst>
              <p:ext uri="{D42A27DB-BD31-4B8C-83A1-F6EECF244321}">
                <p14:modId xmlns:p14="http://schemas.microsoft.com/office/powerpoint/2010/main" xmlns="" val="2953666376"/>
              </p:ext>
            </p:extLst>
          </p:nvPr>
        </p:nvGraphicFramePr>
        <p:xfrm>
          <a:off x="5484842" y="649465"/>
          <a:ext cx="3560809" cy="2446543"/>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dirty="0">
                <a:solidFill>
                  <a:srgbClr val="000000"/>
                </a:solidFill>
                <a:latin typeface="+mn-lt"/>
                <a:ea typeface="MS PGothic" pitchFamily="34" charset="-128"/>
              </a:rPr>
              <a:t>ITALIAN COMPANIES IN INDIA</a:t>
            </a:r>
            <a:endParaRPr lang="it-IT" sz="1600" dirty="0">
              <a:solidFill>
                <a:srgbClr val="000000"/>
              </a:solidFill>
              <a:latin typeface="+mn-lt"/>
              <a:ea typeface="MS PGothic" pitchFamily="34" charset="-128"/>
            </a:endParaRPr>
          </a:p>
        </p:txBody>
      </p:sp>
      <p:graphicFrame>
        <p:nvGraphicFramePr>
          <p:cNvPr id="10" name="Chart 9">
            <a:extLst>
              <a:ext uri="{FF2B5EF4-FFF2-40B4-BE49-F238E27FC236}">
                <a16:creationId xmlns:a16="http://schemas.microsoft.com/office/drawing/2014/main" xmlns="" id="{5DD64C58-3D0F-40D5-844E-74E83CCBF616}"/>
              </a:ext>
            </a:extLst>
          </p:cNvPr>
          <p:cNvGraphicFramePr/>
          <p:nvPr>
            <p:extLst>
              <p:ext uri="{D42A27DB-BD31-4B8C-83A1-F6EECF244321}">
                <p14:modId xmlns:p14="http://schemas.microsoft.com/office/powerpoint/2010/main" xmlns="" val="2613197591"/>
              </p:ext>
            </p:extLst>
          </p:nvPr>
        </p:nvGraphicFramePr>
        <p:xfrm>
          <a:off x="568066" y="3293511"/>
          <a:ext cx="5934334" cy="2823981"/>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11">
            <a:extLst>
              <a:ext uri="{FF2B5EF4-FFF2-40B4-BE49-F238E27FC236}">
                <a16:creationId xmlns:a16="http://schemas.microsoft.com/office/drawing/2014/main" xmlns="" id="{08CD5BDC-C963-4115-8382-D84AA0529A64}"/>
              </a:ext>
            </a:extLst>
          </p:cNvPr>
          <p:cNvSpPr txBox="1"/>
          <p:nvPr/>
        </p:nvSpPr>
        <p:spPr>
          <a:xfrm>
            <a:off x="1013832" y="2894145"/>
            <a:ext cx="4873334" cy="528350"/>
          </a:xfrm>
          <a:prstGeom prst="rect">
            <a:avLst/>
          </a:prstGeom>
          <a:noFill/>
        </p:spPr>
        <p:txBody>
          <a:bodyPr wrap="square" rtlCol="0">
            <a:spAutoFit/>
          </a:bodyPr>
          <a:lstStyle/>
          <a:p>
            <a:pPr algn="ctr">
              <a:lnSpc>
                <a:spcPts val="1700"/>
              </a:lnSpc>
            </a:pPr>
            <a:r>
              <a:rPr lang="it-IT" sz="1400" b="1" dirty="0" err="1">
                <a:latin typeface="+mn-lt"/>
                <a:cs typeface="Garamond"/>
              </a:rPr>
              <a:t>Growth</a:t>
            </a:r>
            <a:r>
              <a:rPr lang="it-IT" sz="1400" b="1" dirty="0">
                <a:latin typeface="+mn-lt"/>
                <a:cs typeface="Garamond"/>
              </a:rPr>
              <a:t> of </a:t>
            </a:r>
            <a:r>
              <a:rPr lang="it-IT" sz="1400" b="1" dirty="0" err="1">
                <a:latin typeface="+mn-lt"/>
                <a:cs typeface="Garamond"/>
              </a:rPr>
              <a:t>Italian</a:t>
            </a:r>
            <a:r>
              <a:rPr lang="it-IT" sz="1400" b="1" dirty="0">
                <a:latin typeface="+mn-lt"/>
                <a:cs typeface="Garamond"/>
              </a:rPr>
              <a:t> Companies Operating on the </a:t>
            </a:r>
            <a:r>
              <a:rPr lang="it-IT" sz="1400" b="1" dirty="0" err="1">
                <a:latin typeface="+mn-lt"/>
                <a:cs typeface="Garamond"/>
              </a:rPr>
              <a:t>Indian</a:t>
            </a:r>
            <a:r>
              <a:rPr lang="it-IT" sz="1400" b="1" dirty="0">
                <a:latin typeface="+mn-lt"/>
                <a:cs typeface="Garamond"/>
              </a:rPr>
              <a:t> </a:t>
            </a:r>
            <a:r>
              <a:rPr lang="it-IT" sz="1400" b="1" dirty="0" err="1">
                <a:latin typeface="+mn-lt"/>
                <a:cs typeface="Garamond"/>
              </a:rPr>
              <a:t>Territory</a:t>
            </a:r>
            <a:r>
              <a:rPr lang="it-IT" sz="1400" b="1" dirty="0">
                <a:latin typeface="+mn-lt"/>
                <a:cs typeface="Garamond"/>
              </a:rPr>
              <a:t> (2017) </a:t>
            </a:r>
          </a:p>
        </p:txBody>
      </p:sp>
      <p:sp>
        <p:nvSpPr>
          <p:cNvPr id="28" name="Rectangle 27">
            <a:extLst>
              <a:ext uri="{FF2B5EF4-FFF2-40B4-BE49-F238E27FC236}">
                <a16:creationId xmlns:a16="http://schemas.microsoft.com/office/drawing/2014/main" xmlns="" id="{00200098-FC5F-4500-9D14-6F0521E1D65C}"/>
              </a:ext>
            </a:extLst>
          </p:cNvPr>
          <p:cNvSpPr/>
          <p:nvPr/>
        </p:nvSpPr>
        <p:spPr>
          <a:xfrm>
            <a:off x="775325" y="6059691"/>
            <a:ext cx="1051891" cy="215444"/>
          </a:xfrm>
          <a:prstGeom prst="rect">
            <a:avLst/>
          </a:prstGeom>
        </p:spPr>
        <p:txBody>
          <a:bodyPr wrap="none">
            <a:spAutoFit/>
          </a:bodyPr>
          <a:lstStyle/>
          <a:p>
            <a:r>
              <a:rPr lang="it-IT" sz="800" dirty="0">
                <a:solidFill>
                  <a:sysClr val="windowText" lastClr="000000"/>
                </a:solidFill>
                <a:latin typeface="+mn-lt"/>
                <a:ea typeface="MS Mincho" panose="02020609040205080304" pitchFamily="49" charset="-128"/>
                <a:cs typeface="Times New Roman" panose="02020603050405020304" pitchFamily="18" charset="0"/>
              </a:rPr>
              <a:t>Source: PWC, FICCI</a:t>
            </a:r>
            <a:endParaRPr lang="en-US" sz="1600" dirty="0">
              <a:latin typeface="+mn-lt"/>
            </a:endParaRPr>
          </a:p>
        </p:txBody>
      </p:sp>
      <p:cxnSp>
        <p:nvCxnSpPr>
          <p:cNvPr id="12" name="Straight Arrow Connector 11">
            <a:extLst>
              <a:ext uri="{FF2B5EF4-FFF2-40B4-BE49-F238E27FC236}">
                <a16:creationId xmlns:a16="http://schemas.microsoft.com/office/drawing/2014/main" xmlns="" id="{8AA1A76C-A661-494B-BAD3-08C644546F27}"/>
              </a:ext>
            </a:extLst>
          </p:cNvPr>
          <p:cNvCxnSpPr/>
          <p:nvPr/>
        </p:nvCxnSpPr>
        <p:spPr>
          <a:xfrm flipV="1">
            <a:off x="2082617" y="3485709"/>
            <a:ext cx="3077029" cy="8914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7E8BFDD9-CB12-441D-B4E9-B9DBD7A08F02}"/>
              </a:ext>
            </a:extLst>
          </p:cNvPr>
          <p:cNvSpPr/>
          <p:nvPr/>
        </p:nvSpPr>
        <p:spPr>
          <a:xfrm>
            <a:off x="6502400" y="3254433"/>
            <a:ext cx="2278743" cy="2816156"/>
          </a:xfrm>
          <a:prstGeom prst="rect">
            <a:avLst/>
          </a:prstGeom>
        </p:spPr>
        <p:txBody>
          <a:bodyPr wrap="square">
            <a:spAutoFit/>
          </a:bodyPr>
          <a:lstStyle/>
          <a:p>
            <a:pPr marL="285750" indent="-285750" algn="just">
              <a:buFont typeface="Arial" panose="020B0604020202020204" pitchFamily="34" charset="0"/>
              <a:buChar char="•"/>
            </a:pPr>
            <a:r>
              <a:rPr lang="en-US" sz="1400" dirty="0">
                <a:solidFill>
                  <a:srgbClr val="000000"/>
                </a:solidFill>
                <a:latin typeface="Gill Sans MT"/>
                <a:ea typeface="MS Mincho" panose="02020609040205080304" pitchFamily="49" charset="-128"/>
                <a:cs typeface="Times New Roman" panose="02020603050405020304" pitchFamily="18" charset="0"/>
              </a:rPr>
              <a:t>The number of Italian firms in India has increased over the last 10 years seeing their presence doubled from 2008 to 2017.</a:t>
            </a:r>
          </a:p>
          <a:p>
            <a:pPr marL="285750" indent="-285750" algn="just">
              <a:buFont typeface="Arial" panose="020B0604020202020204" pitchFamily="34" charset="0"/>
              <a:buChar char="•"/>
            </a:pPr>
            <a:endParaRPr lang="en-US" sz="900" dirty="0">
              <a:solidFill>
                <a:srgbClr val="000000"/>
              </a:solidFill>
              <a:latin typeface="Gill Sans MT"/>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it-IT" sz="1400" dirty="0">
                <a:solidFill>
                  <a:srgbClr val="000000"/>
                </a:solidFill>
                <a:latin typeface="Gill Sans MT"/>
                <a:ea typeface="MS Mincho" panose="02020609040205080304" pitchFamily="49" charset="-128"/>
                <a:cs typeface="Times New Roman" panose="02020603050405020304" pitchFamily="18" charset="0"/>
              </a:rPr>
              <a:t>I</a:t>
            </a:r>
            <a:r>
              <a:rPr lang="en-US" sz="1400" dirty="0">
                <a:solidFill>
                  <a:srgbClr val="000000"/>
                </a:solidFill>
                <a:latin typeface="Gill Sans MT"/>
                <a:ea typeface="MS Mincho" panose="02020609040205080304" pitchFamily="49" charset="-128"/>
                <a:cs typeface="Times New Roman" panose="02020603050405020304" pitchFamily="18" charset="0"/>
              </a:rPr>
              <a:t>n 2017 Italian companies in India were about 650 as compared to German companies (1,500) and French companies (750).</a:t>
            </a:r>
            <a:endParaRPr lang="en-US" dirty="0"/>
          </a:p>
        </p:txBody>
      </p:sp>
      <p:sp>
        <p:nvSpPr>
          <p:cNvPr id="2" name="Oval 1">
            <a:extLst>
              <a:ext uri="{FF2B5EF4-FFF2-40B4-BE49-F238E27FC236}">
                <a16:creationId xmlns:a16="http://schemas.microsoft.com/office/drawing/2014/main" xmlns="" id="{C48F4D38-C6B2-410C-BD70-BC942432CE48}"/>
              </a:ext>
            </a:extLst>
          </p:cNvPr>
          <p:cNvSpPr/>
          <p:nvPr/>
        </p:nvSpPr>
        <p:spPr>
          <a:xfrm>
            <a:off x="2442108" y="4574685"/>
            <a:ext cx="864618" cy="5988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21% </a:t>
            </a:r>
            <a:endParaRPr lang="en-US" b="1" dirty="0">
              <a:solidFill>
                <a:schemeClr val="tx1"/>
              </a:solidFill>
            </a:endParaRPr>
          </a:p>
        </p:txBody>
      </p:sp>
    </p:spTree>
    <p:extLst>
      <p:ext uri="{BB962C8B-B14F-4D97-AF65-F5344CB8AC3E}">
        <p14:creationId xmlns:p14="http://schemas.microsoft.com/office/powerpoint/2010/main" xmlns="" val="78224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4</a:t>
            </a:fld>
            <a:endParaRPr lang="it-IT" altLang="it-IT" dirty="0">
              <a:latin typeface="+mn-lt"/>
              <a:cs typeface="Arial" pitchFamily="34" charset="0"/>
            </a:endParaRPr>
          </a:p>
        </p:txBody>
      </p:sp>
      <p:sp>
        <p:nvSpPr>
          <p:cNvPr id="2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dirty="0">
                <a:solidFill>
                  <a:srgbClr val="000000"/>
                </a:solidFill>
                <a:latin typeface="+mn-lt"/>
                <a:ea typeface="MS PGothic" pitchFamily="34" charset="-128"/>
              </a:rPr>
              <a:t>ITALIAN COMPANIES IN INDIA: RELEVANT SECTORS (2017)</a:t>
            </a:r>
            <a:endParaRPr lang="it-IT" sz="1600" dirty="0">
              <a:solidFill>
                <a:srgbClr val="000000"/>
              </a:solidFill>
              <a:latin typeface="+mn-lt"/>
              <a:ea typeface="MS PGothic" pitchFamily="34" charset="-128"/>
            </a:endParaRPr>
          </a:p>
        </p:txBody>
      </p:sp>
      <p:graphicFrame>
        <p:nvGraphicFramePr>
          <p:cNvPr id="6" name="Chart 5">
            <a:extLst>
              <a:ext uri="{FF2B5EF4-FFF2-40B4-BE49-F238E27FC236}">
                <a16:creationId xmlns:a16="http://schemas.microsoft.com/office/drawing/2014/main" xmlns="" id="{CB27A918-A39C-4E49-921E-B9B2319E7816}"/>
              </a:ext>
            </a:extLst>
          </p:cNvPr>
          <p:cNvGraphicFramePr/>
          <p:nvPr>
            <p:extLst>
              <p:ext uri="{D42A27DB-BD31-4B8C-83A1-F6EECF244321}">
                <p14:modId xmlns:p14="http://schemas.microsoft.com/office/powerpoint/2010/main" xmlns="" val="493552674"/>
              </p:ext>
            </p:extLst>
          </p:nvPr>
        </p:nvGraphicFramePr>
        <p:xfrm>
          <a:off x="-166638" y="1016585"/>
          <a:ext cx="5651706" cy="49846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74">
            <a:extLst>
              <a:ext uri="{FF2B5EF4-FFF2-40B4-BE49-F238E27FC236}">
                <a16:creationId xmlns:a16="http://schemas.microsoft.com/office/drawing/2014/main" xmlns="" id="{C1B8490A-01AC-4FB2-9A91-2779E26CFF94}"/>
              </a:ext>
            </a:extLst>
          </p:cNvPr>
          <p:cNvSpPr/>
          <p:nvPr/>
        </p:nvSpPr>
        <p:spPr>
          <a:xfrm>
            <a:off x="1456161" y="979558"/>
            <a:ext cx="2406108" cy="307777"/>
          </a:xfrm>
          <a:prstGeom prst="rect">
            <a:avLst/>
          </a:prstGeom>
        </p:spPr>
        <p:txBody>
          <a:bodyPr wrap="none">
            <a:spAutoFit/>
          </a:bodyPr>
          <a:lstStyle/>
          <a:p>
            <a:pPr algn="ctr"/>
            <a:r>
              <a:rPr lang="en-US" sz="1400" b="1" dirty="0">
                <a:latin typeface="+mn-lt"/>
                <a:cs typeface="Verdana"/>
              </a:rPr>
              <a:t>FDI: Sector Concentration</a:t>
            </a:r>
          </a:p>
        </p:txBody>
      </p:sp>
      <p:graphicFrame>
        <p:nvGraphicFramePr>
          <p:cNvPr id="4" name="Chart 3">
            <a:extLst>
              <a:ext uri="{FF2B5EF4-FFF2-40B4-BE49-F238E27FC236}">
                <a16:creationId xmlns:a16="http://schemas.microsoft.com/office/drawing/2014/main" xmlns="" id="{579E9708-FDED-43ED-A130-C2C99582B3F7}"/>
              </a:ext>
            </a:extLst>
          </p:cNvPr>
          <p:cNvGraphicFramePr/>
          <p:nvPr>
            <p:extLst>
              <p:ext uri="{D42A27DB-BD31-4B8C-83A1-F6EECF244321}">
                <p14:modId xmlns:p14="http://schemas.microsoft.com/office/powerpoint/2010/main" xmlns="" val="2597173881"/>
              </p:ext>
            </p:extLst>
          </p:nvPr>
        </p:nvGraphicFramePr>
        <p:xfrm>
          <a:off x="2593848" y="1190014"/>
          <a:ext cx="7761834" cy="566798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74">
            <a:extLst>
              <a:ext uri="{FF2B5EF4-FFF2-40B4-BE49-F238E27FC236}">
                <a16:creationId xmlns:a16="http://schemas.microsoft.com/office/drawing/2014/main" xmlns="" id="{98B59EA1-FBA7-480E-B566-DCD349E9C830}"/>
              </a:ext>
            </a:extLst>
          </p:cNvPr>
          <p:cNvSpPr/>
          <p:nvPr/>
        </p:nvSpPr>
        <p:spPr>
          <a:xfrm>
            <a:off x="5039675" y="979559"/>
            <a:ext cx="2935547" cy="307777"/>
          </a:xfrm>
          <a:prstGeom prst="rect">
            <a:avLst/>
          </a:prstGeom>
        </p:spPr>
        <p:txBody>
          <a:bodyPr wrap="none">
            <a:spAutoFit/>
          </a:bodyPr>
          <a:lstStyle/>
          <a:p>
            <a:pPr algn="ctr"/>
            <a:r>
              <a:rPr lang="en-US" sz="1400" b="1" dirty="0">
                <a:latin typeface="+mn-lt"/>
                <a:cs typeface="Verdana"/>
              </a:rPr>
              <a:t>IMPORTS: Sector Concentration</a:t>
            </a:r>
          </a:p>
        </p:txBody>
      </p:sp>
      <p:sp>
        <p:nvSpPr>
          <p:cNvPr id="11" name="Rectangle 10">
            <a:extLst>
              <a:ext uri="{FF2B5EF4-FFF2-40B4-BE49-F238E27FC236}">
                <a16:creationId xmlns:a16="http://schemas.microsoft.com/office/drawing/2014/main" xmlns="" id="{E5FF0F42-180F-4233-831B-E60FBF5B8042}"/>
              </a:ext>
            </a:extLst>
          </p:cNvPr>
          <p:cNvSpPr/>
          <p:nvPr/>
        </p:nvSpPr>
        <p:spPr>
          <a:xfrm>
            <a:off x="775325" y="6059691"/>
            <a:ext cx="1596912" cy="215444"/>
          </a:xfrm>
          <a:prstGeom prst="rect">
            <a:avLst/>
          </a:prstGeom>
        </p:spPr>
        <p:txBody>
          <a:bodyPr wrap="none">
            <a:spAutoFit/>
          </a:bodyPr>
          <a:lstStyle/>
          <a:p>
            <a:r>
              <a:rPr lang="it-IT" sz="800" dirty="0">
                <a:solidFill>
                  <a:sysClr val="windowText" lastClr="000000"/>
                </a:solidFill>
                <a:latin typeface="+mn-lt"/>
                <a:ea typeface="MS Mincho" panose="02020609040205080304" pitchFamily="49" charset="-128"/>
                <a:cs typeface="Times New Roman" panose="02020603050405020304" pitchFamily="18" charset="0"/>
              </a:rPr>
              <a:t>Source: </a:t>
            </a:r>
            <a:r>
              <a:rPr lang="it-IT" sz="800" dirty="0" err="1">
                <a:solidFill>
                  <a:sysClr val="windowText" lastClr="000000"/>
                </a:solidFill>
                <a:latin typeface="+mn-lt"/>
                <a:ea typeface="MS Mincho" panose="02020609040205080304" pitchFamily="49" charset="-128"/>
                <a:cs typeface="Times New Roman" panose="02020603050405020304" pitchFamily="18" charset="0"/>
              </a:rPr>
              <a:t>Infomercatiesteri</a:t>
            </a:r>
            <a:r>
              <a:rPr lang="it-IT" sz="800" dirty="0">
                <a:solidFill>
                  <a:sysClr val="windowText" lastClr="000000"/>
                </a:solidFill>
                <a:latin typeface="+mn-lt"/>
                <a:ea typeface="MS Mincho" panose="02020609040205080304" pitchFamily="49" charset="-128"/>
                <a:cs typeface="Times New Roman" panose="02020603050405020304" pitchFamily="18" charset="0"/>
              </a:rPr>
              <a:t>(MAECI)</a:t>
            </a:r>
            <a:endParaRPr lang="en-US" sz="1600" dirty="0">
              <a:latin typeface="+mn-lt"/>
            </a:endParaRPr>
          </a:p>
        </p:txBody>
      </p:sp>
    </p:spTree>
    <p:extLst>
      <p:ext uri="{BB962C8B-B14F-4D97-AF65-F5344CB8AC3E}">
        <p14:creationId xmlns:p14="http://schemas.microsoft.com/office/powerpoint/2010/main" xmlns="" val="395548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5</a:t>
            </a:fld>
            <a:endParaRPr lang="it-IT" altLang="it-IT" dirty="0">
              <a:latin typeface="+mn-lt"/>
              <a:cs typeface="Arial" pitchFamily="34" charset="0"/>
            </a:endParaRPr>
          </a:p>
        </p:txBody>
      </p:sp>
      <p:graphicFrame>
        <p:nvGraphicFramePr>
          <p:cNvPr id="45" name="Chart 72">
            <a:extLst>
              <a:ext uri="{FF2B5EF4-FFF2-40B4-BE49-F238E27FC236}">
                <a16:creationId xmlns:a16="http://schemas.microsoft.com/office/drawing/2014/main" xmlns="" id="{5BDE6101-BFA8-40B6-8B97-0F8705FF9CD9}"/>
              </a:ext>
            </a:extLst>
          </p:cNvPr>
          <p:cNvGraphicFramePr/>
          <p:nvPr>
            <p:extLst>
              <p:ext uri="{D42A27DB-BD31-4B8C-83A1-F6EECF244321}">
                <p14:modId xmlns:p14="http://schemas.microsoft.com/office/powerpoint/2010/main" xmlns="" val="3626312921"/>
              </p:ext>
            </p:extLst>
          </p:nvPr>
        </p:nvGraphicFramePr>
        <p:xfrm>
          <a:off x="-12378" y="68580"/>
          <a:ext cx="6042075" cy="4691887"/>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dirty="0">
                <a:solidFill>
                  <a:srgbClr val="000000"/>
                </a:solidFill>
                <a:latin typeface="+mn-lt"/>
                <a:ea typeface="MS PGothic" pitchFamily="34" charset="-128"/>
              </a:rPr>
              <a:t>ITALIAN COMPANIES IN INDIA: CONCENTRATION</a:t>
            </a:r>
            <a:endParaRPr lang="it-IT" sz="1600" dirty="0">
              <a:solidFill>
                <a:srgbClr val="000000"/>
              </a:solidFill>
              <a:latin typeface="+mn-lt"/>
              <a:ea typeface="MS PGothic" pitchFamily="34" charset="-128"/>
            </a:endParaRPr>
          </a:p>
        </p:txBody>
      </p:sp>
      <p:graphicFrame>
        <p:nvGraphicFramePr>
          <p:cNvPr id="5" name="Chart 4">
            <a:extLst>
              <a:ext uri="{FF2B5EF4-FFF2-40B4-BE49-F238E27FC236}">
                <a16:creationId xmlns:a16="http://schemas.microsoft.com/office/drawing/2014/main" xmlns="" id="{B824251C-7D5A-434C-A284-669FBFB1E557}"/>
              </a:ext>
            </a:extLst>
          </p:cNvPr>
          <p:cNvGraphicFramePr/>
          <p:nvPr>
            <p:extLst>
              <p:ext uri="{D42A27DB-BD31-4B8C-83A1-F6EECF244321}">
                <p14:modId xmlns:p14="http://schemas.microsoft.com/office/powerpoint/2010/main" xmlns="" val="3526267348"/>
              </p:ext>
            </p:extLst>
          </p:nvPr>
        </p:nvGraphicFramePr>
        <p:xfrm>
          <a:off x="2666210" y="1049759"/>
          <a:ext cx="6726974" cy="3902832"/>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11">
            <a:extLst>
              <a:ext uri="{FF2B5EF4-FFF2-40B4-BE49-F238E27FC236}">
                <a16:creationId xmlns:a16="http://schemas.microsoft.com/office/drawing/2014/main" xmlns="" id="{C5096CC4-06A4-4625-9ADE-46931A63BCFB}"/>
              </a:ext>
            </a:extLst>
          </p:cNvPr>
          <p:cNvSpPr txBox="1"/>
          <p:nvPr/>
        </p:nvSpPr>
        <p:spPr>
          <a:xfrm>
            <a:off x="4270666" y="981744"/>
            <a:ext cx="4873334" cy="516616"/>
          </a:xfrm>
          <a:prstGeom prst="rect">
            <a:avLst/>
          </a:prstGeom>
          <a:noFill/>
        </p:spPr>
        <p:txBody>
          <a:bodyPr wrap="square" rtlCol="0">
            <a:spAutoFit/>
          </a:bodyPr>
          <a:lstStyle/>
          <a:p>
            <a:pPr algn="ctr">
              <a:lnSpc>
                <a:spcPts val="1700"/>
              </a:lnSpc>
            </a:pPr>
            <a:r>
              <a:rPr lang="it-IT" sz="1400" b="1" dirty="0">
                <a:latin typeface="+mn-lt"/>
                <a:cs typeface="Garamond"/>
              </a:rPr>
              <a:t>Location of </a:t>
            </a:r>
            <a:r>
              <a:rPr lang="it-IT" sz="1400" b="1" dirty="0" err="1">
                <a:latin typeface="+mn-lt"/>
                <a:cs typeface="Garamond"/>
              </a:rPr>
              <a:t>Italian</a:t>
            </a:r>
            <a:r>
              <a:rPr lang="it-IT" sz="1400" b="1" dirty="0">
                <a:latin typeface="+mn-lt"/>
                <a:cs typeface="Garamond"/>
              </a:rPr>
              <a:t> Companies in India </a:t>
            </a:r>
          </a:p>
          <a:p>
            <a:pPr algn="ctr">
              <a:lnSpc>
                <a:spcPts val="1700"/>
              </a:lnSpc>
            </a:pPr>
            <a:r>
              <a:rPr lang="it-IT" sz="1400" b="1" dirty="0">
                <a:latin typeface="+mn-lt"/>
                <a:cs typeface="Garamond"/>
              </a:rPr>
              <a:t>(By State - </a:t>
            </a:r>
            <a:r>
              <a:rPr lang="en-US" sz="1400" b="1" dirty="0">
                <a:latin typeface="+mn-lt"/>
                <a:cs typeface="Garamond"/>
              </a:rPr>
              <a:t>Estimated</a:t>
            </a:r>
            <a:r>
              <a:rPr lang="it-IT" sz="1400" b="1" dirty="0">
                <a:latin typeface="+mn-lt"/>
                <a:cs typeface="Garamond"/>
              </a:rPr>
              <a:t>)</a:t>
            </a:r>
          </a:p>
        </p:txBody>
      </p:sp>
      <p:sp>
        <p:nvSpPr>
          <p:cNvPr id="7" name="Rectangle 6">
            <a:extLst>
              <a:ext uri="{FF2B5EF4-FFF2-40B4-BE49-F238E27FC236}">
                <a16:creationId xmlns:a16="http://schemas.microsoft.com/office/drawing/2014/main" xmlns="" id="{7F023CBC-D287-4C47-B7E0-3ACB15D049B5}"/>
              </a:ext>
            </a:extLst>
          </p:cNvPr>
          <p:cNvSpPr/>
          <p:nvPr/>
        </p:nvSpPr>
        <p:spPr>
          <a:xfrm>
            <a:off x="6727586" y="2569131"/>
            <a:ext cx="682171" cy="39188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xmlns="" id="{4680C01E-50CB-43FF-8401-7D9CB585A761}"/>
              </a:ext>
            </a:extLst>
          </p:cNvPr>
          <p:cNvCxnSpPr>
            <a:cxnSpLocks/>
            <a:stCxn id="7" idx="1"/>
          </p:cNvCxnSpPr>
          <p:nvPr/>
        </p:nvCxnSpPr>
        <p:spPr>
          <a:xfrm flipH="1">
            <a:off x="4795284" y="2765074"/>
            <a:ext cx="1932302" cy="1595883"/>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1AED39F-FF2E-466D-88FA-FE9B12C1D644}"/>
              </a:ext>
            </a:extLst>
          </p:cNvPr>
          <p:cNvSpPr txBox="1"/>
          <p:nvPr/>
        </p:nvSpPr>
        <p:spPr>
          <a:xfrm>
            <a:off x="370466" y="4360957"/>
            <a:ext cx="8403067" cy="2492990"/>
          </a:xfrm>
          <a:prstGeom prst="rect">
            <a:avLst/>
          </a:prstGeom>
          <a:noFill/>
        </p:spPr>
        <p:txBody>
          <a:bodyPr wrap="square" rtlCol="0">
            <a:spAutoFit/>
          </a:bodyPr>
          <a:lstStyle/>
          <a:p>
            <a:pPr marL="285750" indent="-285750" algn="just">
              <a:buFont typeface="Arial" panose="020B0604020202020204" pitchFamily="34" charset="0"/>
              <a:buChar char="•"/>
            </a:pPr>
            <a:r>
              <a:rPr lang="en-US" sz="1400" b="1" dirty="0">
                <a:solidFill>
                  <a:srgbClr val="000000"/>
                </a:solidFill>
                <a:latin typeface="Gill Sans MT"/>
                <a:ea typeface="MS Mincho" panose="02020609040205080304" pitchFamily="49" charset="-128"/>
                <a:cs typeface="Times New Roman" panose="02020603050405020304" pitchFamily="18" charset="0"/>
              </a:rPr>
              <a:t>Maharashtra</a:t>
            </a:r>
            <a:r>
              <a:rPr lang="en-US" sz="1400" dirty="0">
                <a:solidFill>
                  <a:srgbClr val="000000"/>
                </a:solidFill>
                <a:latin typeface="Gill Sans MT"/>
                <a:ea typeface="MS Mincho" panose="02020609040205080304" pitchFamily="49" charset="-128"/>
                <a:cs typeface="Times New Roman" panose="02020603050405020304" pitchFamily="18" charset="0"/>
              </a:rPr>
              <a:t> is the state registering the highest presence of Italian companies</a:t>
            </a:r>
            <a:r>
              <a:rPr lang="it-IT" sz="1400" dirty="0">
                <a:solidFill>
                  <a:srgbClr val="000000"/>
                </a:solidFill>
                <a:latin typeface="Gill Sans MT"/>
                <a:ea typeface="MS Mincho" panose="02020609040205080304" pitchFamily="49" charset="-128"/>
                <a:cs typeface="Times New Roman" panose="02020603050405020304" pitchFamily="18" charset="0"/>
              </a:rPr>
              <a:t>. </a:t>
            </a:r>
            <a:r>
              <a:rPr lang="it-IT" sz="1600" b="1" dirty="0">
                <a:solidFill>
                  <a:srgbClr val="000000"/>
                </a:solidFill>
                <a:latin typeface="Gill Sans MT"/>
                <a:ea typeface="MS Mincho" panose="02020609040205080304" pitchFamily="49" charset="-128"/>
                <a:cs typeface="Times New Roman" panose="02020603050405020304" pitchFamily="18" charset="0"/>
              </a:rPr>
              <a:t>(«Triveneto» of India) </a:t>
            </a:r>
          </a:p>
          <a:p>
            <a:pPr marL="285750" indent="-285750" algn="just">
              <a:buFont typeface="Arial" panose="020B0604020202020204" pitchFamily="34" charset="0"/>
              <a:buChar char="•"/>
            </a:pPr>
            <a:r>
              <a:rPr lang="en-US" sz="1400" dirty="0">
                <a:solidFill>
                  <a:srgbClr val="000000"/>
                </a:solidFill>
                <a:latin typeface="Gill Sans MT"/>
                <a:ea typeface="MS Mincho" panose="02020609040205080304" pitchFamily="49" charset="-128"/>
                <a:cs typeface="Times New Roman" panose="02020603050405020304" pitchFamily="18" charset="0"/>
              </a:rPr>
              <a:t>Maharashtra is the powerhouse of Indian Economy accounting for </a:t>
            </a:r>
            <a:r>
              <a:rPr lang="en-US" sz="1400" b="1" dirty="0">
                <a:solidFill>
                  <a:srgbClr val="000000"/>
                </a:solidFill>
                <a:latin typeface="Gill Sans MT"/>
                <a:ea typeface="MS Mincho" panose="02020609040205080304" pitchFamily="49" charset="-128"/>
                <a:cs typeface="Times New Roman" panose="02020603050405020304" pitchFamily="18" charset="0"/>
              </a:rPr>
              <a:t>15% of the GDP</a:t>
            </a:r>
            <a:r>
              <a:rPr lang="en-US" sz="1400" dirty="0">
                <a:solidFill>
                  <a:srgbClr val="000000"/>
                </a:solidFill>
                <a:latin typeface="Gill Sans MT"/>
                <a:ea typeface="MS Mincho" panose="02020609040205080304" pitchFamily="49" charset="-128"/>
                <a:cs typeface="Times New Roman" panose="02020603050405020304" pitchFamily="18" charset="0"/>
              </a:rPr>
              <a:t>; </a:t>
            </a:r>
            <a:r>
              <a:rPr lang="en-US" sz="1400" b="1" dirty="0">
                <a:solidFill>
                  <a:srgbClr val="000000"/>
                </a:solidFill>
                <a:latin typeface="Gill Sans MT"/>
                <a:ea typeface="MS Mincho" panose="02020609040205080304" pitchFamily="49" charset="-128"/>
                <a:cs typeface="Times New Roman" panose="02020603050405020304" pitchFamily="18" charset="0"/>
              </a:rPr>
              <a:t>25% of Indian exports, 30% of FDI into India (50% of FDI in India in 2017) </a:t>
            </a:r>
            <a:r>
              <a:rPr lang="en-US" sz="1400" dirty="0">
                <a:solidFill>
                  <a:srgbClr val="000000"/>
                </a:solidFill>
                <a:latin typeface="Gill Sans MT"/>
                <a:ea typeface="MS Mincho" panose="02020609040205080304" pitchFamily="49" charset="-128"/>
                <a:cs typeface="Times New Roman" panose="02020603050405020304" pitchFamily="18" charset="0"/>
              </a:rPr>
              <a:t>and is the fastest growing state with a planned to </a:t>
            </a:r>
            <a:r>
              <a:rPr lang="en-US" sz="1400" b="1" dirty="0">
                <a:solidFill>
                  <a:srgbClr val="000000"/>
                </a:solidFill>
                <a:latin typeface="Gill Sans MT"/>
                <a:ea typeface="MS Mincho" panose="02020609040205080304" pitchFamily="49" charset="-128"/>
                <a:cs typeface="Times New Roman" panose="02020603050405020304" pitchFamily="18" charset="0"/>
              </a:rPr>
              <a:t>growth rate of more than 10%.</a:t>
            </a:r>
          </a:p>
          <a:p>
            <a:pPr marL="285750" indent="-285750" algn="just">
              <a:buFont typeface="Arial" panose="020B0604020202020204" pitchFamily="34" charset="0"/>
              <a:buChar char="•"/>
            </a:pPr>
            <a:r>
              <a:rPr lang="en-US" sz="1400" dirty="0">
                <a:solidFill>
                  <a:srgbClr val="000000"/>
                </a:solidFill>
                <a:latin typeface="Gill Sans MT"/>
                <a:ea typeface="MS Mincho" panose="02020609040205080304" pitchFamily="49" charset="-128"/>
                <a:cs typeface="Times New Roman" panose="02020603050405020304" pitchFamily="18" charset="0"/>
              </a:rPr>
              <a:t>Maharashtra is one of India’s most important industrial Hubs offering possibilities in sectors including infrastructure, manufacturing, ICT, agriculture, food processing, Automotive and Industrial machinery. It is also the food basket of India.</a:t>
            </a:r>
          </a:p>
          <a:p>
            <a:pPr marL="285750" indent="-285750" algn="just">
              <a:buFont typeface="Arial" panose="020B0604020202020204" pitchFamily="34" charset="0"/>
              <a:buChar char="•"/>
            </a:pPr>
            <a:r>
              <a:rPr lang="it-IT" sz="1400" dirty="0">
                <a:solidFill>
                  <a:srgbClr val="000000"/>
                </a:solidFill>
                <a:latin typeface="Gill Sans MT"/>
                <a:ea typeface="MS Mincho" panose="02020609040205080304" pitchFamily="49" charset="-128"/>
                <a:cs typeface="Times New Roman" panose="02020603050405020304" pitchFamily="18" charset="0"/>
              </a:rPr>
              <a:t>T</a:t>
            </a:r>
            <a:r>
              <a:rPr lang="en-US" sz="1400" dirty="0">
                <a:solidFill>
                  <a:srgbClr val="000000"/>
                </a:solidFill>
                <a:latin typeface="Gill Sans MT"/>
                <a:ea typeface="MS Mincho" panose="02020609040205080304" pitchFamily="49" charset="-128"/>
                <a:cs typeface="Times New Roman" panose="02020603050405020304" pitchFamily="18" charset="0"/>
              </a:rPr>
              <a:t>here are enormous investments planned including: $10 Bn in railway infrastructure, $5 Bn in new airports, and $15 Bn in new expressways and port connectivity (Mumbai is already the biggest entry port in India).</a:t>
            </a:r>
          </a:p>
          <a:p>
            <a:pPr marL="285750" indent="-285750" algn="just">
              <a:buFont typeface="Arial" panose="020B0604020202020204" pitchFamily="34" charset="0"/>
              <a:buChar char="•"/>
            </a:pPr>
            <a:endParaRPr lang="en-US" sz="1400" b="1" dirty="0">
              <a:solidFill>
                <a:srgbClr val="000000"/>
              </a:solidFill>
              <a:latin typeface="Gill Sans MT"/>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endParaRPr lang="en-US" sz="1400" b="1" dirty="0">
              <a:solidFill>
                <a:srgbClr val="000000"/>
              </a:solidFill>
              <a:latin typeface="Gill Sans M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xmlns="" val="256354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6</a:t>
            </a:fld>
            <a:endParaRPr lang="it-IT" altLang="it-IT" dirty="0">
              <a:latin typeface="+mn-lt"/>
              <a:cs typeface="Arial" pitchFamily="34" charset="0"/>
            </a:endParaRPr>
          </a:p>
        </p:txBody>
      </p:sp>
      <p:sp>
        <p:nvSpPr>
          <p:cNvPr id="2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dirty="0">
                <a:solidFill>
                  <a:srgbClr val="000000"/>
                </a:solidFill>
                <a:latin typeface="+mn-lt"/>
                <a:ea typeface="MS PGothic" pitchFamily="34" charset="-128"/>
              </a:rPr>
              <a:t>ITALIAN COMPANIES IN INDIA: RELEVANT SECTORS</a:t>
            </a:r>
            <a:endParaRPr lang="it-IT" sz="1600" dirty="0">
              <a:solidFill>
                <a:srgbClr val="000000"/>
              </a:solidFill>
              <a:latin typeface="+mn-lt"/>
              <a:ea typeface="MS PGothic" pitchFamily="34" charset="-128"/>
            </a:endParaRPr>
          </a:p>
        </p:txBody>
      </p:sp>
      <p:sp>
        <p:nvSpPr>
          <p:cNvPr id="26" name="Rectangle 74">
            <a:extLst>
              <a:ext uri="{FF2B5EF4-FFF2-40B4-BE49-F238E27FC236}">
                <a16:creationId xmlns:a16="http://schemas.microsoft.com/office/drawing/2014/main" xmlns="" id="{5BDDE629-15B2-4ED4-B71E-A604AB2FF07C}"/>
              </a:ext>
            </a:extLst>
          </p:cNvPr>
          <p:cNvSpPr/>
          <p:nvPr/>
        </p:nvSpPr>
        <p:spPr>
          <a:xfrm>
            <a:off x="1168933" y="936725"/>
            <a:ext cx="3297378" cy="307777"/>
          </a:xfrm>
          <a:prstGeom prst="rect">
            <a:avLst/>
          </a:prstGeom>
        </p:spPr>
        <p:txBody>
          <a:bodyPr wrap="none">
            <a:spAutoFit/>
          </a:bodyPr>
          <a:lstStyle/>
          <a:p>
            <a:pPr algn="ctr"/>
            <a:r>
              <a:rPr lang="it-IT" sz="1400" b="1" dirty="0" err="1">
                <a:latin typeface="+mn-lt"/>
                <a:cs typeface="Verdana"/>
              </a:rPr>
              <a:t>Italian</a:t>
            </a:r>
            <a:r>
              <a:rPr lang="it-IT" sz="1400" b="1" dirty="0">
                <a:latin typeface="+mn-lt"/>
                <a:cs typeface="Verdana"/>
              </a:rPr>
              <a:t> Companies in India: </a:t>
            </a:r>
            <a:r>
              <a:rPr lang="it-IT" sz="1400" b="1" dirty="0" err="1">
                <a:latin typeface="+mn-lt"/>
                <a:cs typeface="Verdana"/>
              </a:rPr>
              <a:t>Examples</a:t>
            </a:r>
            <a:endParaRPr lang="it-IT" sz="1400" b="1" dirty="0">
              <a:latin typeface="+mn-lt"/>
              <a:cs typeface="Verdana"/>
            </a:endParaRPr>
          </a:p>
        </p:txBody>
      </p:sp>
      <p:graphicFrame>
        <p:nvGraphicFramePr>
          <p:cNvPr id="9" name="Table 8">
            <a:extLst>
              <a:ext uri="{FF2B5EF4-FFF2-40B4-BE49-F238E27FC236}">
                <a16:creationId xmlns:a16="http://schemas.microsoft.com/office/drawing/2014/main" xmlns="" id="{6AFBA9B8-8C85-436C-A286-8769055A596D}"/>
              </a:ext>
            </a:extLst>
          </p:cNvPr>
          <p:cNvGraphicFramePr>
            <a:graphicFrameLocks noGrp="1"/>
          </p:cNvGraphicFramePr>
          <p:nvPr>
            <p:extLst>
              <p:ext uri="{D42A27DB-BD31-4B8C-83A1-F6EECF244321}">
                <p14:modId xmlns:p14="http://schemas.microsoft.com/office/powerpoint/2010/main" xmlns="" val="2395246405"/>
              </p:ext>
            </p:extLst>
          </p:nvPr>
        </p:nvGraphicFramePr>
        <p:xfrm>
          <a:off x="361503" y="1206615"/>
          <a:ext cx="4869712" cy="4254419"/>
        </p:xfrm>
        <a:graphic>
          <a:graphicData uri="http://schemas.openxmlformats.org/drawingml/2006/table">
            <a:tbl>
              <a:tblPr firstRow="1" bandRow="1">
                <a:tableStyleId>{21E4AEA4-8DFA-4A89-87EB-49C32662AFE0}</a:tableStyleId>
              </a:tblPr>
              <a:tblGrid>
                <a:gridCol w="2434856">
                  <a:extLst>
                    <a:ext uri="{9D8B030D-6E8A-4147-A177-3AD203B41FA5}">
                      <a16:colId xmlns:a16="http://schemas.microsoft.com/office/drawing/2014/main" xmlns="" val="3880843089"/>
                    </a:ext>
                  </a:extLst>
                </a:gridCol>
                <a:gridCol w="2434856">
                  <a:extLst>
                    <a:ext uri="{9D8B030D-6E8A-4147-A177-3AD203B41FA5}">
                      <a16:colId xmlns:a16="http://schemas.microsoft.com/office/drawing/2014/main" xmlns="" val="288895395"/>
                    </a:ext>
                  </a:extLst>
                </a:gridCol>
              </a:tblGrid>
              <a:tr h="372236">
                <a:tc>
                  <a:txBody>
                    <a:bodyPr/>
                    <a:lstStyle/>
                    <a:p>
                      <a:pPr algn="ctr"/>
                      <a:r>
                        <a:rPr lang="it-IT" sz="1400" kern="1200" dirty="0"/>
                        <a:t>Sector</a:t>
                      </a:r>
                      <a:endParaRPr lang="en-US" sz="1400" b="1" kern="1200" dirty="0">
                        <a:solidFill>
                          <a:schemeClr val="tx1"/>
                        </a:solidFill>
                        <a:latin typeface="+mn-lt"/>
                        <a:ea typeface="+mn-ea"/>
                      </a:endParaRPr>
                    </a:p>
                  </a:txBody>
                  <a:tcPr anchor="ctr"/>
                </a:tc>
                <a:tc>
                  <a:txBody>
                    <a:bodyPr/>
                    <a:lstStyle/>
                    <a:p>
                      <a:pPr algn="ctr"/>
                      <a:r>
                        <a:rPr kumimoji="0" lang="it-IT" sz="1400" kern="1200" dirty="0" err="1"/>
                        <a:t>Italian</a:t>
                      </a:r>
                      <a:r>
                        <a:rPr lang="it-IT" dirty="0"/>
                        <a:t> </a:t>
                      </a:r>
                      <a:r>
                        <a:rPr kumimoji="0" lang="it-IT" sz="1400" kern="1200" dirty="0"/>
                        <a:t>Companies</a:t>
                      </a:r>
                      <a:endParaRPr kumimoji="0" lang="en-US" sz="1400" b="1" kern="1200" dirty="0">
                        <a:solidFill>
                          <a:schemeClr val="tx1"/>
                        </a:solidFill>
                        <a:latin typeface="+mn-lt"/>
                        <a:ea typeface="+mn-ea"/>
                        <a:cs typeface="+mn-cs"/>
                      </a:endParaRPr>
                    </a:p>
                  </a:txBody>
                  <a:tcPr anchor="ctr"/>
                </a:tc>
                <a:extLst>
                  <a:ext uri="{0D108BD9-81ED-4DB2-BD59-A6C34878D82A}">
                    <a16:rowId xmlns:a16="http://schemas.microsoft.com/office/drawing/2014/main" xmlns="" val="2642246292"/>
                  </a:ext>
                </a:extLst>
              </a:tr>
              <a:tr h="961609">
                <a:tc>
                  <a:txBody>
                    <a:bodyPr/>
                    <a:lstStyle/>
                    <a:p>
                      <a:pPr marL="457200" lvl="1" algn="l" rtl="0" eaLnBrk="1" latinLnBrk="0" hangingPunct="1"/>
                      <a:r>
                        <a:rPr kumimoji="0" lang="en-US" sz="1400" kern="1200" noProof="0" dirty="0"/>
                        <a:t>Industrial Machinery and Equipment </a:t>
                      </a:r>
                      <a:endParaRPr kumimoji="0" lang="en-US" sz="1400" kern="1200" noProof="0" dirty="0">
                        <a:solidFill>
                          <a:srgbClr val="000000"/>
                        </a:solidFill>
                        <a:latin typeface="+mn-lt"/>
                        <a:ea typeface="MS Mincho" panose="02020609040205080304" pitchFamily="49"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kern="1200" dirty="0">
                          <a:solidFill>
                            <a:srgbClr val="000000"/>
                          </a:solidFill>
                          <a:latin typeface="+mn-lt"/>
                          <a:ea typeface="MS Mincho" panose="02020609040205080304" pitchFamily="49" charset="-128"/>
                          <a:cs typeface="Times New Roman" panose="02020603050405020304" pitchFamily="18" charset="0"/>
                        </a:rPr>
                        <a:t>Danieli &amp; C. Bonfiglioli Riduttori, </a:t>
                      </a:r>
                      <a:r>
                        <a:rPr kumimoji="0" lang="it-IT" sz="1200" kern="1200" dirty="0" err="1">
                          <a:solidFill>
                            <a:srgbClr val="000000"/>
                          </a:solidFill>
                          <a:latin typeface="+mn-lt"/>
                          <a:ea typeface="MS Mincho" panose="02020609040205080304" pitchFamily="49" charset="-128"/>
                          <a:cs typeface="Times New Roman" panose="02020603050405020304" pitchFamily="18" charset="0"/>
                        </a:rPr>
                        <a:t>Meccanotecnica</a:t>
                      </a:r>
                      <a:r>
                        <a:rPr kumimoji="0" lang="it-IT" sz="1200" kern="1200" dirty="0">
                          <a:solidFill>
                            <a:srgbClr val="000000"/>
                          </a:solidFill>
                          <a:latin typeface="+mn-lt"/>
                          <a:ea typeface="MS Mincho" panose="02020609040205080304" pitchFamily="49" charset="-128"/>
                          <a:cs typeface="Times New Roman" panose="02020603050405020304" pitchFamily="18" charset="0"/>
                        </a:rPr>
                        <a:t> Umbra, Sea Utensili Diamantati, Rossini, Montanari, </a:t>
                      </a:r>
                      <a:r>
                        <a:rPr kumimoji="0" lang="it-IT" sz="1200" kern="1200" dirty="0" err="1">
                          <a:solidFill>
                            <a:srgbClr val="000000"/>
                          </a:solidFill>
                          <a:latin typeface="+mn-lt"/>
                          <a:ea typeface="MS Mincho" panose="02020609040205080304" pitchFamily="49" charset="-128"/>
                          <a:cs typeface="Times New Roman" panose="02020603050405020304" pitchFamily="18" charset="0"/>
                        </a:rPr>
                        <a:t>Coesia</a:t>
                      </a:r>
                      <a:endParaRPr kumimoji="0" lang="en-US" sz="1200" kern="1200" dirty="0">
                        <a:solidFill>
                          <a:srgbClr val="000000"/>
                        </a:solidFill>
                        <a:latin typeface="+mn-lt"/>
                        <a:ea typeface="MS Mincho" panose="02020609040205080304" pitchFamily="49" charset="-128"/>
                        <a:cs typeface="Times New Roman" panose="02020603050405020304" pitchFamily="18" charset="0"/>
                      </a:endParaRPr>
                    </a:p>
                    <a:p>
                      <a:pPr marL="0" algn="l" rtl="0" eaLnBrk="1" latinLnBrk="0" hangingPunct="1"/>
                      <a:endParaRPr kumimoji="0" lang="en-US" sz="1200" kern="1200" dirty="0">
                        <a:solidFill>
                          <a:srgbClr val="000000"/>
                        </a:solidFill>
                        <a:latin typeface="+mn-lt"/>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xmlns="" val="150828177"/>
                  </a:ext>
                </a:extLst>
              </a:tr>
              <a:tr h="446634">
                <a:tc>
                  <a:txBody>
                    <a:bodyPr/>
                    <a:lstStyle/>
                    <a:p>
                      <a:pPr lvl="1" algn="l"/>
                      <a:r>
                        <a:rPr lang="en-US" sz="1400" kern="1200" noProof="0"/>
                        <a:t>Automotive and Auto-Components</a:t>
                      </a:r>
                      <a:endParaRPr lang="en-US" sz="1400" kern="1200" noProof="0">
                        <a:solidFill>
                          <a:srgbClr val="000000"/>
                        </a:solidFill>
                        <a:latin typeface="+mn-lt"/>
                        <a:ea typeface="MS Mincho" panose="02020609040205080304" pitchFamily="49" charset="-128"/>
                        <a:cs typeface="Times New Roman" panose="02020603050405020304" pitchFamily="18" charset="0"/>
                      </a:endParaRPr>
                    </a:p>
                  </a:txBody>
                  <a:tcPr anchor="ctr"/>
                </a:tc>
                <a:tc>
                  <a:txBody>
                    <a:bodyPr/>
                    <a:lstStyle/>
                    <a:p>
                      <a:pPr marL="0" algn="l" rtl="0" eaLnBrk="1" latinLnBrk="0" hangingPunct="1"/>
                      <a:r>
                        <a:rPr kumimoji="0" lang="it-IT" sz="1200" kern="1200" dirty="0">
                          <a:solidFill>
                            <a:srgbClr val="000000"/>
                          </a:solidFill>
                          <a:latin typeface="+mn-lt"/>
                          <a:ea typeface="MS Mincho" panose="02020609040205080304" pitchFamily="49" charset="-128"/>
                          <a:cs typeface="Times New Roman" panose="02020603050405020304" pitchFamily="18" charset="0"/>
                        </a:rPr>
                        <a:t>Piaggio, FCA, Ducati, Carraro, Dell’Orto, Brembo, Magneti Marelli</a:t>
                      </a:r>
                      <a:endParaRPr kumimoji="0" lang="en-US" sz="1200" kern="1200" dirty="0">
                        <a:solidFill>
                          <a:srgbClr val="000000"/>
                        </a:solidFill>
                        <a:latin typeface="+mn-lt"/>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xmlns="" val="4226112360"/>
                  </a:ext>
                </a:extLst>
              </a:tr>
              <a:tr h="527334">
                <a:tc>
                  <a:txBody>
                    <a:bodyPr/>
                    <a:lstStyle/>
                    <a:p>
                      <a:pPr marL="457200" lvl="1" algn="l" rtl="0" eaLnBrk="1" latinLnBrk="0" hangingPunct="1"/>
                      <a:r>
                        <a:rPr kumimoji="0" lang="en-US" sz="1400" kern="1200" noProof="0"/>
                        <a:t>Constructuion (Including Infrastructure)</a:t>
                      </a:r>
                      <a:endParaRPr kumimoji="0" lang="en-US" sz="1400" kern="1200" noProof="0">
                        <a:solidFill>
                          <a:srgbClr val="000000"/>
                        </a:solidFill>
                        <a:latin typeface="+mn-lt"/>
                        <a:ea typeface="MS Mincho" panose="02020609040205080304" pitchFamily="49" charset="-128"/>
                        <a:cs typeface="Times New Roman" panose="02020603050405020304" pitchFamily="18" charset="0"/>
                      </a:endParaRPr>
                    </a:p>
                  </a:txBody>
                  <a:tcPr anchor="ctr"/>
                </a:tc>
                <a:tc>
                  <a:txBody>
                    <a:bodyPr/>
                    <a:lstStyle/>
                    <a:p>
                      <a:pPr marL="0" algn="l" rtl="0" eaLnBrk="1" latinLnBrk="0" hangingPunct="1"/>
                      <a:r>
                        <a:rPr kumimoji="0" lang="it-IT" sz="1200" kern="1200" dirty="0">
                          <a:solidFill>
                            <a:srgbClr val="000000"/>
                          </a:solidFill>
                          <a:latin typeface="+mn-lt"/>
                          <a:ea typeface="MS Mincho" panose="02020609040205080304" pitchFamily="49" charset="-128"/>
                          <a:cs typeface="Times New Roman" panose="02020603050405020304" pitchFamily="18" charset="0"/>
                        </a:rPr>
                        <a:t>Italcementi, </a:t>
                      </a:r>
                      <a:r>
                        <a:rPr kumimoji="0" lang="it-IT" sz="1200" kern="1200" dirty="0" err="1">
                          <a:solidFill>
                            <a:srgbClr val="000000"/>
                          </a:solidFill>
                          <a:latin typeface="+mn-lt"/>
                          <a:ea typeface="MS Mincho" panose="02020609040205080304" pitchFamily="49" charset="-128"/>
                          <a:cs typeface="Times New Roman" panose="02020603050405020304" pitchFamily="18" charset="0"/>
                        </a:rPr>
                        <a:t>Saaipem</a:t>
                      </a:r>
                      <a:r>
                        <a:rPr kumimoji="0" lang="it-IT" sz="1200" kern="1200" dirty="0">
                          <a:solidFill>
                            <a:srgbClr val="000000"/>
                          </a:solidFill>
                          <a:latin typeface="+mn-lt"/>
                          <a:ea typeface="MS Mincho" panose="02020609040205080304" pitchFamily="49" charset="-128"/>
                          <a:cs typeface="Times New Roman" panose="02020603050405020304" pitchFamily="18" charset="0"/>
                        </a:rPr>
                        <a:t>, </a:t>
                      </a:r>
                      <a:r>
                        <a:rPr kumimoji="0" lang="it-IT" sz="1200" kern="1200" dirty="0" err="1">
                          <a:solidFill>
                            <a:srgbClr val="000000"/>
                          </a:solidFill>
                          <a:latin typeface="+mn-lt"/>
                          <a:ea typeface="MS Mincho" panose="02020609040205080304" pitchFamily="49" charset="-128"/>
                          <a:cs typeface="Times New Roman" panose="02020603050405020304" pitchFamily="18" charset="0"/>
                        </a:rPr>
                        <a:t>Soilmec</a:t>
                      </a:r>
                      <a:r>
                        <a:rPr kumimoji="0" lang="it-IT" sz="1200" kern="1200" dirty="0">
                          <a:solidFill>
                            <a:srgbClr val="000000"/>
                          </a:solidFill>
                          <a:latin typeface="+mn-lt"/>
                          <a:ea typeface="MS Mincho" panose="02020609040205080304" pitchFamily="49" charset="-128"/>
                          <a:cs typeface="Times New Roman" panose="02020603050405020304" pitchFamily="18" charset="0"/>
                        </a:rPr>
                        <a:t>, Salini Impregilo, </a:t>
                      </a:r>
                      <a:r>
                        <a:rPr kumimoji="0" lang="it-IT" sz="1200" kern="1200" dirty="0" err="1">
                          <a:solidFill>
                            <a:srgbClr val="000000"/>
                          </a:solidFill>
                          <a:latin typeface="+mn-lt"/>
                          <a:ea typeface="MS Mincho" panose="02020609040205080304" pitchFamily="49" charset="-128"/>
                          <a:cs typeface="Times New Roman" panose="02020603050405020304" pitchFamily="18" charset="0"/>
                        </a:rPr>
                        <a:t>Maire</a:t>
                      </a:r>
                      <a:r>
                        <a:rPr kumimoji="0" lang="it-IT" sz="1200" kern="1200" dirty="0">
                          <a:solidFill>
                            <a:srgbClr val="000000"/>
                          </a:solidFill>
                          <a:latin typeface="+mn-lt"/>
                          <a:ea typeface="MS Mincho" panose="02020609040205080304" pitchFamily="49" charset="-128"/>
                          <a:cs typeface="Times New Roman" panose="02020603050405020304" pitchFamily="18" charset="0"/>
                        </a:rPr>
                        <a:t> </a:t>
                      </a:r>
                      <a:r>
                        <a:rPr kumimoji="0" lang="it-IT" sz="1200" kern="1200" dirty="0" err="1">
                          <a:solidFill>
                            <a:srgbClr val="000000"/>
                          </a:solidFill>
                          <a:latin typeface="+mn-lt"/>
                          <a:ea typeface="MS Mincho" panose="02020609040205080304" pitchFamily="49" charset="-128"/>
                          <a:cs typeface="Times New Roman" panose="02020603050405020304" pitchFamily="18" charset="0"/>
                        </a:rPr>
                        <a:t>tecnimont</a:t>
                      </a:r>
                      <a:endParaRPr kumimoji="0" lang="en-US" sz="1200" kern="1200" dirty="0">
                        <a:solidFill>
                          <a:srgbClr val="000000"/>
                        </a:solidFill>
                        <a:latin typeface="+mn-lt"/>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xmlns="" val="1597362922"/>
                  </a:ext>
                </a:extLst>
              </a:tr>
              <a:tr h="651635">
                <a:tc>
                  <a:txBody>
                    <a:bodyPr/>
                    <a:lstStyle/>
                    <a:p>
                      <a:pPr marL="457200" lvl="1" algn="l" rtl="0" eaLnBrk="1" latinLnBrk="0" hangingPunct="1"/>
                      <a:r>
                        <a:rPr kumimoji="0" lang="en-US" sz="1400" kern="1200" noProof="0">
                          <a:solidFill>
                            <a:srgbClr val="000000"/>
                          </a:solidFill>
                          <a:latin typeface="+mn-lt"/>
                          <a:ea typeface="MS Mincho" panose="02020609040205080304" pitchFamily="49" charset="-128"/>
                          <a:cs typeface="Times New Roman" panose="02020603050405020304" pitchFamily="18" charset="0"/>
                        </a:rPr>
                        <a:t>Food &amp; Beverage</a:t>
                      </a:r>
                    </a:p>
                  </a:txBody>
                  <a:tcPr anchor="ctr"/>
                </a:tc>
                <a:tc>
                  <a:txBody>
                    <a:bodyPr/>
                    <a:lstStyle/>
                    <a:p>
                      <a:pPr marL="0" algn="l" rtl="0" eaLnBrk="1" latinLnBrk="0" hangingPunct="1"/>
                      <a:r>
                        <a:rPr kumimoji="0" lang="it-IT" sz="1200" kern="1200" dirty="0">
                          <a:solidFill>
                            <a:srgbClr val="000000"/>
                          </a:solidFill>
                          <a:latin typeface="+mn-lt"/>
                          <a:ea typeface="MS Mincho" panose="02020609040205080304" pitchFamily="49" charset="-128"/>
                          <a:cs typeface="Times New Roman" panose="02020603050405020304" pitchFamily="18" charset="0"/>
                        </a:rPr>
                        <a:t>Ferrero, Bauli, Lavazza, Perfetti, Barilla (Export), Zanetti(Export)</a:t>
                      </a:r>
                      <a:endParaRPr kumimoji="0" lang="en-US" sz="1200" kern="1200" dirty="0">
                        <a:solidFill>
                          <a:srgbClr val="000000"/>
                        </a:solidFill>
                        <a:latin typeface="+mn-lt"/>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xmlns="" val="703359553"/>
                  </a:ext>
                </a:extLst>
              </a:tr>
              <a:tr h="1179214">
                <a:tc>
                  <a:txBody>
                    <a:bodyPr/>
                    <a:lstStyle/>
                    <a:p>
                      <a:pPr marL="457200" lvl="1" algn="l" rtl="0" eaLnBrk="1" latinLnBrk="0" hangingPunct="1"/>
                      <a:r>
                        <a:rPr kumimoji="0" lang="en-US" sz="1400" kern="1200" noProof="0" dirty="0"/>
                        <a:t>Others (Renewable Energy, Environmental Technologies,  Pharmaceutical)</a:t>
                      </a:r>
                      <a:endParaRPr kumimoji="0" lang="en-US" sz="1400" kern="1200" noProof="0" dirty="0">
                        <a:solidFill>
                          <a:srgbClr val="000000"/>
                        </a:solidFill>
                        <a:latin typeface="+mn-lt"/>
                        <a:ea typeface="MS Mincho" panose="02020609040205080304" pitchFamily="49" charset="-128"/>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kern="1200" dirty="0">
                          <a:solidFill>
                            <a:srgbClr val="000000"/>
                          </a:solidFill>
                          <a:latin typeface="+mn-lt"/>
                          <a:ea typeface="MS Mincho" panose="02020609040205080304" pitchFamily="49" charset="-128"/>
                          <a:cs typeface="Times New Roman" panose="02020603050405020304" pitchFamily="18" charset="0"/>
                        </a:rPr>
                        <a:t>Archimede </a:t>
                      </a:r>
                      <a:r>
                        <a:rPr kumimoji="0" lang="it-IT" sz="1200" kern="1200" dirty="0" err="1">
                          <a:solidFill>
                            <a:srgbClr val="000000"/>
                          </a:solidFill>
                          <a:latin typeface="+mn-lt"/>
                          <a:ea typeface="MS Mincho" panose="02020609040205080304" pitchFamily="49" charset="-128"/>
                          <a:cs typeface="Times New Roman" panose="02020603050405020304" pitchFamily="18" charset="0"/>
                        </a:rPr>
                        <a:t>SolarEnergy</a:t>
                      </a:r>
                      <a:r>
                        <a:rPr kumimoji="0" lang="it-IT" sz="1200" kern="1200" dirty="0">
                          <a:solidFill>
                            <a:srgbClr val="000000"/>
                          </a:solidFill>
                          <a:latin typeface="+mn-lt"/>
                          <a:ea typeface="MS Mincho" panose="02020609040205080304" pitchFamily="49" charset="-128"/>
                          <a:cs typeface="Times New Roman" panose="02020603050405020304" pitchFamily="18" charset="0"/>
                        </a:rPr>
                        <a:t>, Enel Green Power, Ravano Green Power, Renovo, </a:t>
                      </a:r>
                      <a:r>
                        <a:rPr kumimoji="0" lang="it-IT" sz="1200" kern="1200" dirty="0" err="1">
                          <a:solidFill>
                            <a:srgbClr val="000000"/>
                          </a:solidFill>
                          <a:latin typeface="+mn-lt"/>
                          <a:ea typeface="MS Mincho" panose="02020609040205080304" pitchFamily="49" charset="-128"/>
                          <a:cs typeface="Times New Roman" panose="02020603050405020304" pitchFamily="18" charset="0"/>
                        </a:rPr>
                        <a:t>Saceccav</a:t>
                      </a:r>
                      <a:r>
                        <a:rPr kumimoji="0" lang="en-US" sz="1200" kern="1200" dirty="0">
                          <a:solidFill>
                            <a:srgbClr val="000000"/>
                          </a:solidFill>
                          <a:latin typeface="+mn-lt"/>
                          <a:ea typeface="MS Mincho" panose="02020609040205080304" pitchFamily="49" charset="-128"/>
                          <a:cs typeface="Times New Roman" panose="02020603050405020304" pitchFamily="18" charset="0"/>
                        </a:rPr>
                        <a:t>, </a:t>
                      </a:r>
                      <a:r>
                        <a:rPr kumimoji="0" lang="it-IT" sz="1200" kern="1200" dirty="0">
                          <a:solidFill>
                            <a:srgbClr val="000000"/>
                          </a:solidFill>
                          <a:latin typeface="+mn-lt"/>
                          <a:ea typeface="MS Mincho" panose="02020609040205080304" pitchFamily="49" charset="-128"/>
                          <a:cs typeface="Times New Roman" panose="02020603050405020304" pitchFamily="18" charset="0"/>
                        </a:rPr>
                        <a:t>A. Menarini, Angelini, Sigma-Tau</a:t>
                      </a:r>
                      <a:endParaRPr kumimoji="0" lang="en-US" sz="1200" kern="1200" dirty="0">
                        <a:solidFill>
                          <a:srgbClr val="000000"/>
                        </a:solidFill>
                        <a:latin typeface="+mn-lt"/>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xmlns="" val="3059480012"/>
                  </a:ext>
                </a:extLst>
              </a:tr>
            </a:tbl>
          </a:graphicData>
        </a:graphic>
      </p:graphicFrame>
      <p:sp>
        <p:nvSpPr>
          <p:cNvPr id="15" name="TextBox 14">
            <a:extLst>
              <a:ext uri="{FF2B5EF4-FFF2-40B4-BE49-F238E27FC236}">
                <a16:creationId xmlns:a16="http://schemas.microsoft.com/office/drawing/2014/main" xmlns="" id="{9DEC5E00-BE6E-4C7C-A93E-9EBF315B1FE2}"/>
              </a:ext>
            </a:extLst>
          </p:cNvPr>
          <p:cNvSpPr txBox="1"/>
          <p:nvPr/>
        </p:nvSpPr>
        <p:spPr>
          <a:xfrm>
            <a:off x="292230" y="5444221"/>
            <a:ext cx="8559540"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1400" b="1" dirty="0">
                <a:solidFill>
                  <a:schemeClr val="dk1"/>
                </a:solidFill>
                <a:latin typeface="+mn-lt"/>
              </a:rPr>
              <a:t>Italian Companies have an enormous opportunity to make a difference in sectors such as: Industrial Machinery &amp; Components(2°  biggest producer in Europe), Packaging, Food Processing, Cold Chain Technology, Infrastructure where demand in India is really high for Technological advancement and development.</a:t>
            </a:r>
          </a:p>
        </p:txBody>
      </p:sp>
      <p:pic>
        <p:nvPicPr>
          <p:cNvPr id="2" name="Picture 1">
            <a:extLst>
              <a:ext uri="{FF2B5EF4-FFF2-40B4-BE49-F238E27FC236}">
                <a16:creationId xmlns:a16="http://schemas.microsoft.com/office/drawing/2014/main" xmlns="" id="{B02FDB50-1897-4519-A8EF-FBDB0675B6CE}"/>
              </a:ext>
            </a:extLst>
          </p:cNvPr>
          <p:cNvPicPr>
            <a:picLocks noChangeAspect="1"/>
          </p:cNvPicPr>
          <p:nvPr/>
        </p:nvPicPr>
        <p:blipFill rotWithShape="1">
          <a:blip r:embed="rId3"/>
          <a:srcRect l="699" t="6869" r="2496" b="29719"/>
          <a:stretch/>
        </p:blipFill>
        <p:spPr>
          <a:xfrm>
            <a:off x="5539564" y="1386551"/>
            <a:ext cx="3312206" cy="2792041"/>
          </a:xfrm>
          <a:prstGeom prst="rect">
            <a:avLst/>
          </a:prstGeom>
        </p:spPr>
      </p:pic>
      <p:sp>
        <p:nvSpPr>
          <p:cNvPr id="8" name="Rectangle 74">
            <a:extLst>
              <a:ext uri="{FF2B5EF4-FFF2-40B4-BE49-F238E27FC236}">
                <a16:creationId xmlns:a16="http://schemas.microsoft.com/office/drawing/2014/main" xmlns="" id="{319AB0BF-CE3D-4E1E-A5B8-AD22181145DC}"/>
              </a:ext>
            </a:extLst>
          </p:cNvPr>
          <p:cNvSpPr/>
          <p:nvPr/>
        </p:nvSpPr>
        <p:spPr>
          <a:xfrm>
            <a:off x="5258013" y="937218"/>
            <a:ext cx="3624005" cy="523220"/>
          </a:xfrm>
          <a:prstGeom prst="rect">
            <a:avLst/>
          </a:prstGeom>
        </p:spPr>
        <p:txBody>
          <a:bodyPr wrap="none">
            <a:spAutoFit/>
          </a:bodyPr>
          <a:lstStyle/>
          <a:p>
            <a:pPr algn="ctr"/>
            <a:r>
              <a:rPr lang="it-IT" sz="1400" b="1" dirty="0" err="1">
                <a:latin typeface="+mn-lt"/>
                <a:cs typeface="Verdana"/>
              </a:rPr>
              <a:t>Popular</a:t>
            </a:r>
            <a:r>
              <a:rPr lang="it-IT" sz="1400" b="1" dirty="0">
                <a:latin typeface="+mn-lt"/>
                <a:cs typeface="Verdana"/>
              </a:rPr>
              <a:t> </a:t>
            </a:r>
            <a:r>
              <a:rPr lang="it-IT" sz="1400" b="1" dirty="0" err="1">
                <a:latin typeface="+mn-lt"/>
                <a:cs typeface="Verdana"/>
              </a:rPr>
              <a:t>Destination</a:t>
            </a:r>
            <a:r>
              <a:rPr lang="it-IT" sz="1400" b="1" dirty="0">
                <a:latin typeface="+mn-lt"/>
                <a:cs typeface="Verdana"/>
              </a:rPr>
              <a:t> of </a:t>
            </a:r>
            <a:r>
              <a:rPr lang="it-IT" sz="1400" b="1" dirty="0" err="1">
                <a:latin typeface="+mn-lt"/>
                <a:cs typeface="Verdana"/>
              </a:rPr>
              <a:t>Italian</a:t>
            </a:r>
            <a:r>
              <a:rPr lang="it-IT" sz="1400" b="1" dirty="0">
                <a:latin typeface="+mn-lt"/>
                <a:cs typeface="Verdana"/>
              </a:rPr>
              <a:t> Companies</a:t>
            </a:r>
          </a:p>
          <a:p>
            <a:pPr algn="ctr"/>
            <a:r>
              <a:rPr lang="it-IT" sz="1400" b="1" dirty="0">
                <a:latin typeface="+mn-lt"/>
                <a:cs typeface="Verdana"/>
              </a:rPr>
              <a:t>In India</a:t>
            </a:r>
          </a:p>
        </p:txBody>
      </p:sp>
      <p:sp>
        <p:nvSpPr>
          <p:cNvPr id="4" name="TextBox 3">
            <a:extLst>
              <a:ext uri="{FF2B5EF4-FFF2-40B4-BE49-F238E27FC236}">
                <a16:creationId xmlns:a16="http://schemas.microsoft.com/office/drawing/2014/main" xmlns="" id="{EE8F9B90-BD3E-40A2-9789-18EEE3966603}"/>
              </a:ext>
            </a:extLst>
          </p:cNvPr>
          <p:cNvSpPr txBox="1"/>
          <p:nvPr/>
        </p:nvSpPr>
        <p:spPr>
          <a:xfrm>
            <a:off x="5975498" y="3175330"/>
            <a:ext cx="648586" cy="261610"/>
          </a:xfrm>
          <a:prstGeom prst="rect">
            <a:avLst/>
          </a:prstGeom>
          <a:noFill/>
        </p:spPr>
        <p:txBody>
          <a:bodyPr wrap="square" rtlCol="0">
            <a:spAutoFit/>
          </a:bodyPr>
          <a:lstStyle/>
          <a:p>
            <a:r>
              <a:rPr lang="it-IT" sz="1100" b="1" dirty="0">
                <a:solidFill>
                  <a:schemeClr val="tx1">
                    <a:lumMod val="65000"/>
                    <a:lumOff val="35000"/>
                  </a:schemeClr>
                </a:solidFill>
                <a:latin typeface="Times New Roman" panose="02020603050405020304" pitchFamily="18" charset="0"/>
                <a:cs typeface="Times New Roman" panose="02020603050405020304" pitchFamily="18" charset="0"/>
              </a:rPr>
              <a:t>&amp; Pune</a:t>
            </a:r>
            <a:endParaRPr lang="en-US" sz="16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70322B1-3446-4058-B249-C995BEC50485}"/>
              </a:ext>
            </a:extLst>
          </p:cNvPr>
          <p:cNvSpPr txBox="1"/>
          <p:nvPr/>
        </p:nvSpPr>
        <p:spPr>
          <a:xfrm>
            <a:off x="5231215" y="4158158"/>
            <a:ext cx="3620555" cy="1169551"/>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mn-lt"/>
              </a:rPr>
              <a:t>The most popular destination for Italian companies in India are </a:t>
            </a:r>
            <a:r>
              <a:rPr lang="en-US" sz="1400" b="1" dirty="0">
                <a:latin typeface="+mn-lt"/>
              </a:rPr>
              <a:t>NCR</a:t>
            </a:r>
            <a:r>
              <a:rPr lang="en-US" sz="1400" dirty="0">
                <a:latin typeface="+mn-lt"/>
              </a:rPr>
              <a:t> region that includes </a:t>
            </a:r>
            <a:r>
              <a:rPr lang="en-US" sz="1400" b="1" dirty="0">
                <a:latin typeface="+mn-lt"/>
              </a:rPr>
              <a:t>Delhi-Noida-Gurgaon</a:t>
            </a:r>
            <a:r>
              <a:rPr lang="en-US" sz="1400" dirty="0">
                <a:latin typeface="+mn-lt"/>
              </a:rPr>
              <a:t> (Around 150 companies) and </a:t>
            </a:r>
            <a:r>
              <a:rPr lang="en-US" sz="1400" b="1" dirty="0">
                <a:latin typeface="+mn-lt"/>
              </a:rPr>
              <a:t>Mumbai-Pune</a:t>
            </a:r>
            <a:r>
              <a:rPr lang="en-US" sz="1400" dirty="0">
                <a:latin typeface="+mn-lt"/>
              </a:rPr>
              <a:t> Corridor (</a:t>
            </a:r>
            <a:r>
              <a:rPr lang="en-US" sz="1400" dirty="0" err="1">
                <a:latin typeface="+mn-lt"/>
              </a:rPr>
              <a:t>arround</a:t>
            </a:r>
            <a:r>
              <a:rPr lang="en-US" sz="1400" dirty="0">
                <a:latin typeface="+mn-lt"/>
              </a:rPr>
              <a:t> 300 companies).</a:t>
            </a:r>
          </a:p>
        </p:txBody>
      </p:sp>
    </p:spTree>
    <p:extLst>
      <p:ext uri="{BB962C8B-B14F-4D97-AF65-F5344CB8AC3E}">
        <p14:creationId xmlns:p14="http://schemas.microsoft.com/office/powerpoint/2010/main" xmlns="" val="115044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isultati immagini per Montanari Giulio">
            <a:extLst>
              <a:ext uri="{FF2B5EF4-FFF2-40B4-BE49-F238E27FC236}">
                <a16:creationId xmlns:a16="http://schemas.microsoft.com/office/drawing/2014/main" xmlns="" id="{3FB87E65-F695-4AA0-AA78-DCE1330C94E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90232" y="2739857"/>
            <a:ext cx="2669300" cy="2224417"/>
          </a:xfrm>
          <a:prstGeom prst="rect">
            <a:avLst/>
          </a:prstGeom>
          <a:noFill/>
          <a:extLst>
            <a:ext uri="{909E8E84-426E-40DD-AFC4-6F175D3DCCD1}">
              <a14:hiddenFill xmlns:a14="http://schemas.microsoft.com/office/drawing/2010/main" xmlns="">
                <a:solidFill>
                  <a:srgbClr val="FFFFFF"/>
                </a:solidFill>
              </a14:hiddenFill>
            </a:ext>
          </a:extLst>
        </p:spPr>
      </p:pic>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7</a:t>
            </a:fld>
            <a:endParaRPr lang="it-IT" altLang="it-IT" dirty="0">
              <a:latin typeface="+mn-lt"/>
              <a:cs typeface="Arial" pitchFamily="34" charset="0"/>
            </a:endParaRPr>
          </a:p>
        </p:txBody>
      </p:sp>
      <p:sp>
        <p:nvSpPr>
          <p:cNvPr id="2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dirty="0">
                <a:solidFill>
                  <a:srgbClr val="000000"/>
                </a:solidFill>
                <a:latin typeface="+mn-lt"/>
                <a:ea typeface="MS PGothic" pitchFamily="34" charset="-128"/>
              </a:rPr>
              <a:t> ITALIAN COMPANIES IN INDIA: GROWTH COMPARISSON BETWEEN CORPORATES AND </a:t>
            </a:r>
            <a:r>
              <a:rPr lang="it-IT" sz="1600" b="1" dirty="0" err="1">
                <a:solidFill>
                  <a:srgbClr val="000000"/>
                </a:solidFill>
                <a:latin typeface="+mn-lt"/>
                <a:ea typeface="MS PGothic" pitchFamily="34" charset="-128"/>
              </a:rPr>
              <a:t>SMEs</a:t>
            </a:r>
            <a:r>
              <a:rPr lang="it-IT" sz="1600" b="1" dirty="0">
                <a:solidFill>
                  <a:srgbClr val="000000"/>
                </a:solidFill>
                <a:latin typeface="+mn-lt"/>
                <a:ea typeface="MS PGothic" pitchFamily="34" charset="-128"/>
              </a:rPr>
              <a:t> (In </a:t>
            </a:r>
            <a:r>
              <a:rPr lang="it-IT" sz="1600" b="1" dirty="0" err="1">
                <a:solidFill>
                  <a:srgbClr val="000000"/>
                </a:solidFill>
                <a:latin typeface="+mn-lt"/>
                <a:ea typeface="MS PGothic" pitchFamily="34" charset="-128"/>
              </a:rPr>
              <a:t>Millions</a:t>
            </a:r>
            <a:r>
              <a:rPr lang="it-IT" sz="1600" b="1" dirty="0">
                <a:solidFill>
                  <a:srgbClr val="000000"/>
                </a:solidFill>
                <a:latin typeface="+mn-lt"/>
                <a:ea typeface="MS PGothic" pitchFamily="34" charset="-128"/>
              </a:rPr>
              <a:t> of USD)</a:t>
            </a:r>
            <a:endParaRPr lang="it-IT" sz="1600" dirty="0">
              <a:solidFill>
                <a:srgbClr val="000000"/>
              </a:solidFill>
              <a:latin typeface="+mn-lt"/>
              <a:ea typeface="MS PGothic" pitchFamily="34" charset="-128"/>
            </a:endParaRPr>
          </a:p>
        </p:txBody>
      </p:sp>
      <p:pic>
        <p:nvPicPr>
          <p:cNvPr id="5" name="Picture 4">
            <a:extLst>
              <a:ext uri="{FF2B5EF4-FFF2-40B4-BE49-F238E27FC236}">
                <a16:creationId xmlns:a16="http://schemas.microsoft.com/office/drawing/2014/main" xmlns="" id="{BB1BB7DB-172C-4957-A69A-15BC4849993A}"/>
              </a:ext>
            </a:extLst>
          </p:cNvPr>
          <p:cNvPicPr>
            <a:picLocks noChangeAspect="1"/>
          </p:cNvPicPr>
          <p:nvPr/>
        </p:nvPicPr>
        <p:blipFill>
          <a:blip r:embed="rId4"/>
          <a:stretch>
            <a:fillRect/>
          </a:stretch>
        </p:blipFill>
        <p:spPr>
          <a:xfrm>
            <a:off x="443971" y="1036509"/>
            <a:ext cx="6735038" cy="538803"/>
          </a:xfrm>
          <a:prstGeom prst="rect">
            <a:avLst/>
          </a:prstGeom>
        </p:spPr>
      </p:pic>
      <p:pic>
        <p:nvPicPr>
          <p:cNvPr id="9" name="Picture 8">
            <a:extLst>
              <a:ext uri="{FF2B5EF4-FFF2-40B4-BE49-F238E27FC236}">
                <a16:creationId xmlns:a16="http://schemas.microsoft.com/office/drawing/2014/main" xmlns="" id="{B10E452E-E4FE-4EBE-9FB1-7E1C209B7533}"/>
              </a:ext>
            </a:extLst>
          </p:cNvPr>
          <p:cNvPicPr>
            <a:picLocks noChangeAspect="1"/>
          </p:cNvPicPr>
          <p:nvPr/>
        </p:nvPicPr>
        <p:blipFill>
          <a:blip r:embed="rId5"/>
          <a:stretch>
            <a:fillRect/>
          </a:stretch>
        </p:blipFill>
        <p:spPr>
          <a:xfrm>
            <a:off x="534132" y="3399416"/>
            <a:ext cx="873754" cy="696090"/>
          </a:xfrm>
          <a:prstGeom prst="rect">
            <a:avLst/>
          </a:prstGeom>
        </p:spPr>
      </p:pic>
      <p:pic>
        <p:nvPicPr>
          <p:cNvPr id="1026" name="Picture 2" descr="Risultati immagini per brembo brakes india">
            <a:extLst>
              <a:ext uri="{FF2B5EF4-FFF2-40B4-BE49-F238E27FC236}">
                <a16:creationId xmlns:a16="http://schemas.microsoft.com/office/drawing/2014/main" xmlns="" id="{0754EA26-8FBF-470C-BA2D-10F2BD8E6C82}"/>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7048"/>
          <a:stretch/>
        </p:blipFill>
        <p:spPr bwMode="auto">
          <a:xfrm>
            <a:off x="4851211" y="1007553"/>
            <a:ext cx="1771397" cy="67818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Chart 3">
            <a:extLst>
              <a:ext uri="{FF2B5EF4-FFF2-40B4-BE49-F238E27FC236}">
                <a16:creationId xmlns:a16="http://schemas.microsoft.com/office/drawing/2014/main" xmlns="" id="{AA79FCA0-1359-415A-8171-753381230189}"/>
              </a:ext>
            </a:extLst>
          </p:cNvPr>
          <p:cNvGraphicFramePr/>
          <p:nvPr>
            <p:extLst>
              <p:ext uri="{D42A27DB-BD31-4B8C-83A1-F6EECF244321}">
                <p14:modId xmlns:p14="http://schemas.microsoft.com/office/powerpoint/2010/main" xmlns="" val="665301794"/>
              </p:ext>
            </p:extLst>
          </p:nvPr>
        </p:nvGraphicFramePr>
        <p:xfrm>
          <a:off x="4713865" y="4063607"/>
          <a:ext cx="3817487" cy="23787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a:extLst>
              <a:ext uri="{FF2B5EF4-FFF2-40B4-BE49-F238E27FC236}">
                <a16:creationId xmlns:a16="http://schemas.microsoft.com/office/drawing/2014/main" xmlns="" id="{44E88F35-8653-4153-8A9D-316E0822F3AE}"/>
              </a:ext>
            </a:extLst>
          </p:cNvPr>
          <p:cNvGraphicFramePr/>
          <p:nvPr>
            <p:extLst>
              <p:ext uri="{D42A27DB-BD31-4B8C-83A1-F6EECF244321}">
                <p14:modId xmlns:p14="http://schemas.microsoft.com/office/powerpoint/2010/main" xmlns="" val="279586737"/>
              </p:ext>
            </p:extLst>
          </p:nvPr>
        </p:nvGraphicFramePr>
        <p:xfrm>
          <a:off x="376204" y="4063610"/>
          <a:ext cx="4053932" cy="237877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a:extLst>
              <a:ext uri="{FF2B5EF4-FFF2-40B4-BE49-F238E27FC236}">
                <a16:creationId xmlns:a16="http://schemas.microsoft.com/office/drawing/2014/main" xmlns="" id="{D99CD860-03BC-4321-8E1A-B296BC8E9C5C}"/>
              </a:ext>
            </a:extLst>
          </p:cNvPr>
          <p:cNvGraphicFramePr/>
          <p:nvPr>
            <p:extLst>
              <p:ext uri="{D42A27DB-BD31-4B8C-83A1-F6EECF244321}">
                <p14:modId xmlns:p14="http://schemas.microsoft.com/office/powerpoint/2010/main" xmlns="" val="4064181869"/>
              </p:ext>
            </p:extLst>
          </p:nvPr>
        </p:nvGraphicFramePr>
        <p:xfrm>
          <a:off x="4713865" y="1422400"/>
          <a:ext cx="3817487" cy="2235200"/>
        </p:xfrm>
        <a:graphic>
          <a:graphicData uri="http://schemas.openxmlformats.org/drawingml/2006/chart">
            <c:chart xmlns:c="http://schemas.openxmlformats.org/drawingml/2006/chart" xmlns:r="http://schemas.openxmlformats.org/officeDocument/2006/relationships" r:id="rId9"/>
          </a:graphicData>
        </a:graphic>
      </p:graphicFrame>
      <p:sp>
        <p:nvSpPr>
          <p:cNvPr id="14" name="TextBox 13">
            <a:extLst>
              <a:ext uri="{FF2B5EF4-FFF2-40B4-BE49-F238E27FC236}">
                <a16:creationId xmlns:a16="http://schemas.microsoft.com/office/drawing/2014/main" xmlns="" id="{19971DCA-0E10-4C28-9AEF-F797571CF0A0}"/>
              </a:ext>
            </a:extLst>
          </p:cNvPr>
          <p:cNvSpPr txBox="1"/>
          <p:nvPr/>
        </p:nvSpPr>
        <p:spPr>
          <a:xfrm>
            <a:off x="6729158" y="1117994"/>
            <a:ext cx="1986075" cy="369332"/>
          </a:xfrm>
          <a:prstGeom prst="rect">
            <a:avLst/>
          </a:prstGeom>
          <a:noFill/>
        </p:spPr>
        <p:txBody>
          <a:bodyPr wrap="square" rtlCol="0">
            <a:spAutoFit/>
          </a:bodyPr>
          <a:lstStyle/>
          <a:p>
            <a:r>
              <a:rPr lang="it-IT" dirty="0">
                <a:latin typeface="+mn-lt"/>
              </a:rPr>
              <a:t>Auto-Components</a:t>
            </a:r>
            <a:endParaRPr lang="en-US" dirty="0">
              <a:latin typeface="+mn-lt"/>
            </a:endParaRPr>
          </a:p>
        </p:txBody>
      </p:sp>
      <p:sp>
        <p:nvSpPr>
          <p:cNvPr id="18" name="TextBox 17">
            <a:extLst>
              <a:ext uri="{FF2B5EF4-FFF2-40B4-BE49-F238E27FC236}">
                <a16:creationId xmlns:a16="http://schemas.microsoft.com/office/drawing/2014/main" xmlns="" id="{870A6A41-D738-4464-8499-85E61B275418}"/>
              </a:ext>
            </a:extLst>
          </p:cNvPr>
          <p:cNvSpPr txBox="1"/>
          <p:nvPr/>
        </p:nvSpPr>
        <p:spPr>
          <a:xfrm>
            <a:off x="7436639" y="3694275"/>
            <a:ext cx="1771397" cy="369332"/>
          </a:xfrm>
          <a:prstGeom prst="rect">
            <a:avLst/>
          </a:prstGeom>
          <a:noFill/>
        </p:spPr>
        <p:txBody>
          <a:bodyPr wrap="square" rtlCol="0">
            <a:spAutoFit/>
          </a:bodyPr>
          <a:lstStyle/>
          <a:p>
            <a:r>
              <a:rPr lang="it-IT" dirty="0" err="1">
                <a:latin typeface="+mn-lt"/>
              </a:rPr>
              <a:t>Ind</a:t>
            </a:r>
            <a:r>
              <a:rPr lang="it-IT" dirty="0">
                <a:latin typeface="+mn-lt"/>
              </a:rPr>
              <a:t>. </a:t>
            </a:r>
            <a:r>
              <a:rPr lang="it-IT" dirty="0" err="1">
                <a:latin typeface="+mn-lt"/>
              </a:rPr>
              <a:t>Machinery</a:t>
            </a:r>
            <a:endParaRPr lang="en-US" dirty="0">
              <a:latin typeface="+mn-lt"/>
            </a:endParaRPr>
          </a:p>
        </p:txBody>
      </p:sp>
      <p:sp>
        <p:nvSpPr>
          <p:cNvPr id="19" name="TextBox 18">
            <a:extLst>
              <a:ext uri="{FF2B5EF4-FFF2-40B4-BE49-F238E27FC236}">
                <a16:creationId xmlns:a16="http://schemas.microsoft.com/office/drawing/2014/main" xmlns="" id="{B09C8F4C-1094-4E64-B7DD-252E11CA65E1}"/>
              </a:ext>
            </a:extLst>
          </p:cNvPr>
          <p:cNvSpPr txBox="1"/>
          <p:nvPr/>
        </p:nvSpPr>
        <p:spPr>
          <a:xfrm>
            <a:off x="1517471" y="3667399"/>
            <a:ext cx="1771397" cy="369332"/>
          </a:xfrm>
          <a:prstGeom prst="rect">
            <a:avLst/>
          </a:prstGeom>
          <a:noFill/>
        </p:spPr>
        <p:txBody>
          <a:bodyPr wrap="square" rtlCol="0">
            <a:spAutoFit/>
          </a:bodyPr>
          <a:lstStyle/>
          <a:p>
            <a:r>
              <a:rPr lang="it-IT" dirty="0" err="1">
                <a:latin typeface="+mn-lt"/>
              </a:rPr>
              <a:t>Ind</a:t>
            </a:r>
            <a:r>
              <a:rPr lang="it-IT" dirty="0">
                <a:latin typeface="+mn-lt"/>
              </a:rPr>
              <a:t>. </a:t>
            </a:r>
            <a:r>
              <a:rPr lang="it-IT" dirty="0" err="1">
                <a:latin typeface="+mn-lt"/>
              </a:rPr>
              <a:t>Machinery</a:t>
            </a:r>
            <a:endParaRPr lang="en-US" dirty="0">
              <a:latin typeface="+mn-lt"/>
            </a:endParaRPr>
          </a:p>
        </p:txBody>
      </p:sp>
      <p:graphicFrame>
        <p:nvGraphicFramePr>
          <p:cNvPr id="6" name="Chart 5">
            <a:extLst>
              <a:ext uri="{FF2B5EF4-FFF2-40B4-BE49-F238E27FC236}">
                <a16:creationId xmlns:a16="http://schemas.microsoft.com/office/drawing/2014/main" xmlns="" id="{1A8EFCE4-4F62-4F3A-A33E-4C5E247524DF}"/>
              </a:ext>
            </a:extLst>
          </p:cNvPr>
          <p:cNvGraphicFramePr/>
          <p:nvPr>
            <p:extLst>
              <p:ext uri="{D42A27DB-BD31-4B8C-83A1-F6EECF244321}">
                <p14:modId xmlns:p14="http://schemas.microsoft.com/office/powerpoint/2010/main" xmlns="" val="2810702898"/>
              </p:ext>
            </p:extLst>
          </p:nvPr>
        </p:nvGraphicFramePr>
        <p:xfrm>
          <a:off x="376204" y="1397000"/>
          <a:ext cx="4153780" cy="2196958"/>
        </p:xfrm>
        <a:graphic>
          <a:graphicData uri="http://schemas.openxmlformats.org/drawingml/2006/chart">
            <c:chart xmlns:c="http://schemas.openxmlformats.org/drawingml/2006/chart" xmlns:r="http://schemas.openxmlformats.org/officeDocument/2006/relationships" r:id="rId10"/>
          </a:graphicData>
        </a:graphic>
      </p:graphicFrame>
      <p:sp>
        <p:nvSpPr>
          <p:cNvPr id="17" name="TextBox 16">
            <a:extLst>
              <a:ext uri="{FF2B5EF4-FFF2-40B4-BE49-F238E27FC236}">
                <a16:creationId xmlns:a16="http://schemas.microsoft.com/office/drawing/2014/main" xmlns="" id="{0F09C2DD-5D66-42D5-B26A-F7105E2891CC}"/>
              </a:ext>
            </a:extLst>
          </p:cNvPr>
          <p:cNvSpPr txBox="1"/>
          <p:nvPr/>
        </p:nvSpPr>
        <p:spPr>
          <a:xfrm>
            <a:off x="3931629" y="1107108"/>
            <a:ext cx="1771397" cy="369332"/>
          </a:xfrm>
          <a:prstGeom prst="rect">
            <a:avLst/>
          </a:prstGeom>
          <a:noFill/>
        </p:spPr>
        <p:txBody>
          <a:bodyPr wrap="square" rtlCol="0">
            <a:spAutoFit/>
          </a:bodyPr>
          <a:lstStyle/>
          <a:p>
            <a:r>
              <a:rPr lang="it-IT" dirty="0">
                <a:latin typeface="+mn-lt"/>
              </a:rPr>
              <a:t>F&amp;B</a:t>
            </a:r>
            <a:endParaRPr lang="en-US" dirty="0">
              <a:latin typeface="+mn-lt"/>
            </a:endParaRPr>
          </a:p>
        </p:txBody>
      </p:sp>
    </p:spTree>
    <p:extLst>
      <p:ext uri="{BB962C8B-B14F-4D97-AF65-F5344CB8AC3E}">
        <p14:creationId xmlns:p14="http://schemas.microsoft.com/office/powerpoint/2010/main" xmlns="" val="247769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xfrm>
            <a:off x="612648" y="6356350"/>
            <a:ext cx="1981200" cy="365760"/>
          </a:xfrm>
          <a:noFill/>
          <a:ln>
            <a:miter lim="800000"/>
            <a:headEnd/>
            <a:tailEnd/>
          </a:ln>
        </p:spPr>
        <p:txBody>
          <a:bodyPr/>
          <a:lstStyle/>
          <a:p>
            <a:fld id="{34BEC9AD-73AE-48CB-AF0D-5A743DF61EDD}" type="slidenum">
              <a:rPr lang="it-IT" altLang="it-IT" smtClean="0">
                <a:latin typeface="+mn-lt"/>
                <a:cs typeface="Arial" pitchFamily="34" charset="0"/>
              </a:rPr>
              <a:pPr/>
              <a:t>8</a:t>
            </a:fld>
            <a:endParaRPr lang="it-IT" altLang="it-IT" dirty="0">
              <a:latin typeface="+mn-lt"/>
              <a:cs typeface="Arial" pitchFamily="34" charset="0"/>
            </a:endParaRPr>
          </a:p>
        </p:txBody>
      </p:sp>
      <p:graphicFrame>
        <p:nvGraphicFramePr>
          <p:cNvPr id="4" name="Diagramma 3">
            <a:extLst>
              <a:ext uri="{FF2B5EF4-FFF2-40B4-BE49-F238E27FC236}">
                <a16:creationId xmlns:a16="http://schemas.microsoft.com/office/drawing/2014/main" xmlns="" id="{64111422-47F8-4EDD-994B-5BCA8E64E327}"/>
              </a:ext>
            </a:extLst>
          </p:cNvPr>
          <p:cNvGraphicFramePr/>
          <p:nvPr>
            <p:extLst>
              <p:ext uri="{D42A27DB-BD31-4B8C-83A1-F6EECF244321}">
                <p14:modId xmlns:p14="http://schemas.microsoft.com/office/powerpoint/2010/main" xmlns="" val="2971642213"/>
              </p:ext>
            </p:extLst>
          </p:nvPr>
        </p:nvGraphicFramePr>
        <p:xfrm>
          <a:off x="779929" y="1335083"/>
          <a:ext cx="5029199" cy="478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6" name="Connettore diritto 45">
            <a:extLst>
              <a:ext uri="{FF2B5EF4-FFF2-40B4-BE49-F238E27FC236}">
                <a16:creationId xmlns:a16="http://schemas.microsoft.com/office/drawing/2014/main" xmlns="" id="{2A8D03B1-D4EA-4567-95DB-6F2E7F638AF3}"/>
              </a:ext>
            </a:extLst>
          </p:cNvPr>
          <p:cNvCxnSpPr>
            <a:cxnSpLocks/>
            <a:endCxn id="55" idx="1"/>
          </p:cNvCxnSpPr>
          <p:nvPr/>
        </p:nvCxnSpPr>
        <p:spPr>
          <a:xfrm>
            <a:off x="5777238" y="2137118"/>
            <a:ext cx="418958" cy="3742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xmlns="" id="{AE00BA42-FBAC-4ADA-8031-230B7435E83B}"/>
              </a:ext>
            </a:extLst>
          </p:cNvPr>
          <p:cNvCxnSpPr>
            <a:cxnSpLocks/>
            <a:endCxn id="57" idx="1"/>
          </p:cNvCxnSpPr>
          <p:nvPr/>
        </p:nvCxnSpPr>
        <p:spPr>
          <a:xfrm>
            <a:off x="5777238" y="3586806"/>
            <a:ext cx="41896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xmlns="" id="{018E1135-2DD9-4B09-B17D-24A8F475A84F}"/>
              </a:ext>
            </a:extLst>
          </p:cNvPr>
          <p:cNvCxnSpPr>
            <a:cxnSpLocks/>
            <a:endCxn id="56" idx="1"/>
          </p:cNvCxnSpPr>
          <p:nvPr/>
        </p:nvCxnSpPr>
        <p:spPr>
          <a:xfrm flipV="1">
            <a:off x="5777238" y="3084451"/>
            <a:ext cx="418962" cy="5023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xmlns="" id="{B70C52EF-D1E7-4E0A-B76D-61EE88534A39}"/>
              </a:ext>
            </a:extLst>
          </p:cNvPr>
          <p:cNvCxnSpPr>
            <a:cxnSpLocks/>
            <a:endCxn id="58" idx="1"/>
          </p:cNvCxnSpPr>
          <p:nvPr/>
        </p:nvCxnSpPr>
        <p:spPr>
          <a:xfrm>
            <a:off x="5777238" y="3586806"/>
            <a:ext cx="418962" cy="5026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xmlns="" id="{6F4F4D6A-8B00-4BF2-B62E-603E826FBE50}"/>
              </a:ext>
            </a:extLst>
          </p:cNvPr>
          <p:cNvSpPr/>
          <p:nvPr/>
        </p:nvSpPr>
        <p:spPr>
          <a:xfrm>
            <a:off x="6196196" y="1601634"/>
            <a:ext cx="1777243" cy="318547"/>
          </a:xfrm>
          <a:prstGeom prst="rect">
            <a:avLst/>
          </a:prstGeom>
          <a:solidFill>
            <a:srgbClr val="9FB8CD">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a:solidFill>
                  <a:schemeClr val="tx1"/>
                </a:solidFill>
              </a:rPr>
              <a:t>Liaison Office (LO)</a:t>
            </a:r>
          </a:p>
        </p:txBody>
      </p:sp>
      <p:sp>
        <p:nvSpPr>
          <p:cNvPr id="53" name="Rettangolo 52">
            <a:extLst>
              <a:ext uri="{FF2B5EF4-FFF2-40B4-BE49-F238E27FC236}">
                <a16:creationId xmlns:a16="http://schemas.microsoft.com/office/drawing/2014/main" xmlns="" id="{35739CD9-61E1-45D5-9FF9-1782567A43B1}"/>
              </a:ext>
            </a:extLst>
          </p:cNvPr>
          <p:cNvSpPr/>
          <p:nvPr/>
        </p:nvSpPr>
        <p:spPr>
          <a:xfrm>
            <a:off x="6196196" y="1977844"/>
            <a:ext cx="1777243" cy="318547"/>
          </a:xfrm>
          <a:prstGeom prst="rect">
            <a:avLst/>
          </a:prstGeom>
          <a:solidFill>
            <a:srgbClr val="9FB8CD">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err="1">
                <a:solidFill>
                  <a:schemeClr val="tx1"/>
                </a:solidFill>
              </a:rPr>
              <a:t>Branch</a:t>
            </a:r>
            <a:r>
              <a:rPr lang="it-IT" sz="1300" dirty="0">
                <a:solidFill>
                  <a:schemeClr val="tx1"/>
                </a:solidFill>
              </a:rPr>
              <a:t> Office (BO)</a:t>
            </a:r>
          </a:p>
        </p:txBody>
      </p:sp>
      <p:sp>
        <p:nvSpPr>
          <p:cNvPr id="55" name="Rettangolo 54">
            <a:extLst>
              <a:ext uri="{FF2B5EF4-FFF2-40B4-BE49-F238E27FC236}">
                <a16:creationId xmlns:a16="http://schemas.microsoft.com/office/drawing/2014/main" xmlns="" id="{CA5CBCC2-C7B4-420D-B06C-E7B4930327E0}"/>
              </a:ext>
            </a:extLst>
          </p:cNvPr>
          <p:cNvSpPr/>
          <p:nvPr/>
        </p:nvSpPr>
        <p:spPr>
          <a:xfrm>
            <a:off x="6196196" y="2352061"/>
            <a:ext cx="1777243" cy="318547"/>
          </a:xfrm>
          <a:prstGeom prst="rect">
            <a:avLst/>
          </a:prstGeom>
          <a:solidFill>
            <a:srgbClr val="9FB8CD">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a:solidFill>
                  <a:schemeClr val="tx1"/>
                </a:solidFill>
              </a:rPr>
              <a:t>Project Office (PO)</a:t>
            </a:r>
          </a:p>
        </p:txBody>
      </p:sp>
      <p:sp>
        <p:nvSpPr>
          <p:cNvPr id="56" name="Rettangolo 55">
            <a:extLst>
              <a:ext uri="{FF2B5EF4-FFF2-40B4-BE49-F238E27FC236}">
                <a16:creationId xmlns:a16="http://schemas.microsoft.com/office/drawing/2014/main" xmlns="" id="{65937274-29F1-422C-AFB6-DDAE041F5A41}"/>
              </a:ext>
            </a:extLst>
          </p:cNvPr>
          <p:cNvSpPr/>
          <p:nvPr/>
        </p:nvSpPr>
        <p:spPr>
          <a:xfrm>
            <a:off x="6196200" y="2867748"/>
            <a:ext cx="1777243" cy="433406"/>
          </a:xfrm>
          <a:prstGeom prst="rect">
            <a:avLst/>
          </a:prstGeom>
          <a:solidFill>
            <a:srgbClr val="9FB8CD">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a:solidFill>
                  <a:schemeClr val="tx1"/>
                </a:solidFill>
              </a:rPr>
              <a:t>Società interamente controllata (WOS)</a:t>
            </a:r>
          </a:p>
        </p:txBody>
      </p:sp>
      <p:sp>
        <p:nvSpPr>
          <p:cNvPr id="57" name="Rettangolo 56">
            <a:extLst>
              <a:ext uri="{FF2B5EF4-FFF2-40B4-BE49-F238E27FC236}">
                <a16:creationId xmlns:a16="http://schemas.microsoft.com/office/drawing/2014/main" xmlns="" id="{0AF7F8FB-ECEE-4272-9C9F-45E9BE187A04}"/>
              </a:ext>
            </a:extLst>
          </p:cNvPr>
          <p:cNvSpPr/>
          <p:nvPr/>
        </p:nvSpPr>
        <p:spPr>
          <a:xfrm>
            <a:off x="6196200" y="3370103"/>
            <a:ext cx="1777243" cy="433406"/>
          </a:xfrm>
          <a:prstGeom prst="rect">
            <a:avLst/>
          </a:prstGeom>
          <a:solidFill>
            <a:srgbClr val="9FB8CD">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a:solidFill>
                  <a:schemeClr val="tx1"/>
                </a:solidFill>
              </a:rPr>
              <a:t>Joint Venture (JV)</a:t>
            </a:r>
          </a:p>
        </p:txBody>
      </p:sp>
      <p:sp>
        <p:nvSpPr>
          <p:cNvPr id="58" name="Rettangolo 57">
            <a:extLst>
              <a:ext uri="{FF2B5EF4-FFF2-40B4-BE49-F238E27FC236}">
                <a16:creationId xmlns:a16="http://schemas.microsoft.com/office/drawing/2014/main" xmlns="" id="{083DD069-C7EC-48E7-A4EB-E31F0013A6AE}"/>
              </a:ext>
            </a:extLst>
          </p:cNvPr>
          <p:cNvSpPr/>
          <p:nvPr/>
        </p:nvSpPr>
        <p:spPr>
          <a:xfrm>
            <a:off x="6196200" y="3872723"/>
            <a:ext cx="1777243" cy="433406"/>
          </a:xfrm>
          <a:prstGeom prst="rect">
            <a:avLst/>
          </a:prstGeom>
          <a:solidFill>
            <a:srgbClr val="9FB8CD">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dirty="0">
                <a:solidFill>
                  <a:schemeClr val="tx1"/>
                </a:solidFill>
              </a:rPr>
              <a:t>Limited </a:t>
            </a:r>
            <a:r>
              <a:rPr lang="it-IT" sz="1300" dirty="0" err="1">
                <a:solidFill>
                  <a:schemeClr val="tx1"/>
                </a:solidFill>
              </a:rPr>
              <a:t>Liability</a:t>
            </a:r>
            <a:r>
              <a:rPr lang="it-IT" sz="1300" dirty="0">
                <a:solidFill>
                  <a:schemeClr val="tx1"/>
                </a:solidFill>
              </a:rPr>
              <a:t> Partnership (LLP)</a:t>
            </a:r>
          </a:p>
        </p:txBody>
      </p:sp>
      <p:sp>
        <p:nvSpPr>
          <p:cNvPr id="30" name="Rettangolo 29">
            <a:extLst>
              <a:ext uri="{FF2B5EF4-FFF2-40B4-BE49-F238E27FC236}">
                <a16:creationId xmlns:a16="http://schemas.microsoft.com/office/drawing/2014/main" xmlns="" id="{B4EB03D7-420B-4D70-879D-F1E953FF709F}"/>
              </a:ext>
            </a:extLst>
          </p:cNvPr>
          <p:cNvSpPr/>
          <p:nvPr/>
        </p:nvSpPr>
        <p:spPr>
          <a:xfrm>
            <a:off x="583214" y="1028133"/>
            <a:ext cx="8167504" cy="285976"/>
          </a:xfrm>
          <a:prstGeom prst="rect">
            <a:avLst/>
          </a:prstGeom>
        </p:spPr>
        <p:txBody>
          <a:bodyPr wrap="square">
            <a:spAutoFit/>
          </a:bodyPr>
          <a:lstStyle/>
          <a:p>
            <a:pPr algn="just">
              <a:lnSpc>
                <a:spcPts val="1600"/>
              </a:lnSpc>
              <a:spcAft>
                <a:spcPts val="600"/>
              </a:spcAft>
            </a:pPr>
            <a:r>
              <a:rPr lang="it-IT" sz="1300" dirty="0">
                <a:solidFill>
                  <a:srgbClr val="000000"/>
                </a:solidFill>
                <a:latin typeface="+mn-lt"/>
                <a:ea typeface="MS Mincho" panose="02020609040205080304" pitchFamily="49" charset="-128"/>
                <a:cs typeface="Times New Roman" panose="02020603050405020304" pitchFamily="18" charset="0"/>
              </a:rPr>
              <a:t>Le imprese e gli investitori esteri possono penetrare il mercato indiano con le seguenti modalità:</a:t>
            </a:r>
            <a:endParaRPr lang="it-IT" sz="1300" dirty="0">
              <a:latin typeface="+mn-lt"/>
            </a:endParaRPr>
          </a:p>
        </p:txBody>
      </p:sp>
      <p:sp>
        <p:nvSpPr>
          <p:cNvPr id="3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dirty="0">
                <a:solidFill>
                  <a:srgbClr val="000000"/>
                </a:solidFill>
                <a:latin typeface="+mn-lt"/>
                <a:ea typeface="MS PGothic" pitchFamily="34" charset="-128"/>
              </a:rPr>
              <a:t>ENTRY VEHICLES</a:t>
            </a:r>
            <a:br>
              <a:rPr lang="it-IT" sz="1600" b="1" dirty="0">
                <a:solidFill>
                  <a:srgbClr val="000000"/>
                </a:solidFill>
                <a:latin typeface="+mn-lt"/>
                <a:ea typeface="MS PGothic" pitchFamily="34" charset="-128"/>
              </a:rPr>
            </a:br>
            <a:r>
              <a:rPr lang="it-IT" sz="1600" b="1" i="1" dirty="0" err="1">
                <a:solidFill>
                  <a:srgbClr val="000000"/>
                </a:solidFill>
                <a:latin typeface="+mn-lt"/>
                <a:ea typeface="MS PGothic" pitchFamily="34" charset="-128"/>
              </a:rPr>
              <a:t>I</a:t>
            </a:r>
            <a:r>
              <a:rPr lang="it-IT" sz="1600" dirty="0" err="1">
                <a:solidFill>
                  <a:srgbClr val="000000"/>
                </a:solidFill>
                <a:latin typeface="+mn-lt"/>
                <a:ea typeface="MS PGothic" pitchFamily="34" charset="-128"/>
              </a:rPr>
              <a:t>ndian</a:t>
            </a:r>
            <a:r>
              <a:rPr lang="it-IT" sz="1600" dirty="0">
                <a:solidFill>
                  <a:srgbClr val="000000"/>
                </a:solidFill>
                <a:latin typeface="+mn-lt"/>
                <a:ea typeface="MS PGothic" pitchFamily="34" charset="-128"/>
              </a:rPr>
              <a:t> Market: </a:t>
            </a:r>
            <a:r>
              <a:rPr lang="it-IT" sz="1600" dirty="0" err="1">
                <a:solidFill>
                  <a:srgbClr val="000000"/>
                </a:solidFill>
                <a:latin typeface="+mn-lt"/>
                <a:ea typeface="MS PGothic" pitchFamily="34" charset="-128"/>
              </a:rPr>
              <a:t>means</a:t>
            </a:r>
            <a:r>
              <a:rPr lang="it-IT" sz="1600" dirty="0">
                <a:solidFill>
                  <a:srgbClr val="000000"/>
                </a:solidFill>
                <a:latin typeface="+mn-lt"/>
                <a:ea typeface="MS PGothic" pitchFamily="34" charset="-128"/>
              </a:rPr>
              <a:t> of </a:t>
            </a:r>
            <a:r>
              <a:rPr lang="it-IT" sz="1600" dirty="0" err="1">
                <a:solidFill>
                  <a:srgbClr val="000000"/>
                </a:solidFill>
                <a:latin typeface="+mn-lt"/>
                <a:ea typeface="MS PGothic" pitchFamily="34" charset="-128"/>
              </a:rPr>
              <a:t>penetration</a:t>
            </a:r>
            <a:endParaRPr lang="it-IT" sz="1600" dirty="0">
              <a:solidFill>
                <a:srgbClr val="000000"/>
              </a:solidFill>
              <a:latin typeface="+mn-lt"/>
              <a:ea typeface="MS PGothic" pitchFamily="34" charset="-128"/>
            </a:endParaRPr>
          </a:p>
        </p:txBody>
      </p:sp>
      <p:cxnSp>
        <p:nvCxnSpPr>
          <p:cNvPr id="26" name="Connettore diritto 45">
            <a:extLst>
              <a:ext uri="{FF2B5EF4-FFF2-40B4-BE49-F238E27FC236}">
                <a16:creationId xmlns:a16="http://schemas.microsoft.com/office/drawing/2014/main" xmlns="" id="{2A8D03B1-D4EA-4567-95DB-6F2E7F638AF3}"/>
              </a:ext>
            </a:extLst>
          </p:cNvPr>
          <p:cNvCxnSpPr>
            <a:cxnSpLocks/>
            <a:endCxn id="53" idx="1"/>
          </p:cNvCxnSpPr>
          <p:nvPr/>
        </p:nvCxnSpPr>
        <p:spPr>
          <a:xfrm>
            <a:off x="5777238" y="2137118"/>
            <a:ext cx="41895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nettore diritto 45">
            <a:extLst>
              <a:ext uri="{FF2B5EF4-FFF2-40B4-BE49-F238E27FC236}">
                <a16:creationId xmlns:a16="http://schemas.microsoft.com/office/drawing/2014/main" xmlns="" id="{2A8D03B1-D4EA-4567-95DB-6F2E7F638AF3}"/>
              </a:ext>
            </a:extLst>
          </p:cNvPr>
          <p:cNvCxnSpPr>
            <a:cxnSpLocks/>
            <a:endCxn id="16" idx="1"/>
          </p:cNvCxnSpPr>
          <p:nvPr/>
        </p:nvCxnSpPr>
        <p:spPr>
          <a:xfrm flipV="1">
            <a:off x="5777238" y="1760908"/>
            <a:ext cx="418958" cy="37620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520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34BEC9AD-73AE-48CB-AF0D-5A743DF61EDD}" type="slidenum">
              <a:rPr lang="it-IT" altLang="it-IT" smtClean="0">
                <a:latin typeface="+mn-lt"/>
                <a:cs typeface="Arial" pitchFamily="34" charset="0"/>
              </a:rPr>
              <a:pPr/>
              <a:t>9</a:t>
            </a:fld>
            <a:endParaRPr lang="it-IT" altLang="it-IT" dirty="0">
              <a:latin typeface="+mn-lt"/>
              <a:cs typeface="Arial" pitchFamily="34" charset="0"/>
            </a:endParaRPr>
          </a:p>
        </p:txBody>
      </p:sp>
      <p:sp>
        <p:nvSpPr>
          <p:cNvPr id="22" name="Titolo 10"/>
          <p:cNvSpPr>
            <a:spLocks noGrp="1"/>
          </p:cNvSpPr>
          <p:nvPr>
            <p:ph type="title"/>
          </p:nvPr>
        </p:nvSpPr>
        <p:spPr>
          <a:xfrm>
            <a:off x="443971" y="82402"/>
            <a:ext cx="8022393" cy="990600"/>
          </a:xfrm>
        </p:spPr>
        <p:txBody>
          <a:bodyPr vert="horz" anchor="ctr" anchorCtr="0">
            <a:normAutofit/>
          </a:bodyPr>
          <a:lstStyle/>
          <a:p>
            <a:pPr marL="179388" indent="-179388">
              <a:lnSpc>
                <a:spcPts val="2400"/>
              </a:lnSpc>
            </a:pPr>
            <a:r>
              <a:rPr lang="it-IT" sz="1600" b="1" dirty="0">
                <a:solidFill>
                  <a:srgbClr val="000000"/>
                </a:solidFill>
                <a:latin typeface="+mn-lt"/>
                <a:ea typeface="MS PGothic" pitchFamily="34" charset="-128"/>
              </a:rPr>
              <a:t> ITALIAN COMPANIES IN INDIA:  ADVANTAGES OF THE INDIAN MARKET</a:t>
            </a:r>
            <a:endParaRPr lang="it-IT" sz="1600" dirty="0">
              <a:solidFill>
                <a:srgbClr val="000000"/>
              </a:solidFill>
              <a:latin typeface="+mn-lt"/>
              <a:ea typeface="MS PGothic" pitchFamily="34" charset="-128"/>
            </a:endParaRPr>
          </a:p>
        </p:txBody>
      </p:sp>
      <p:graphicFrame>
        <p:nvGraphicFramePr>
          <p:cNvPr id="9" name="Diagramma 19">
            <a:extLst>
              <a:ext uri="{FF2B5EF4-FFF2-40B4-BE49-F238E27FC236}">
                <a16:creationId xmlns:a16="http://schemas.microsoft.com/office/drawing/2014/main" xmlns="" id="{3485A200-60A5-4BD1-8C96-0D5719AEE360}"/>
              </a:ext>
            </a:extLst>
          </p:cNvPr>
          <p:cNvGraphicFramePr/>
          <p:nvPr>
            <p:extLst>
              <p:ext uri="{D42A27DB-BD31-4B8C-83A1-F6EECF244321}">
                <p14:modId xmlns:p14="http://schemas.microsoft.com/office/powerpoint/2010/main" xmlns="" val="1921262627"/>
              </p:ext>
            </p:extLst>
          </p:nvPr>
        </p:nvGraphicFramePr>
        <p:xfrm>
          <a:off x="-1824728" y="1073002"/>
          <a:ext cx="12467590" cy="517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203035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resentazione piano aziendale">
  <a:themeElements>
    <a:clrScheme name="ms_pptbusplan_tp01017510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ms_pptbusplan_tp01017510">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s_pptbusplan_tp01017510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s_pptbusplan_tp01017510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ms_pptbusplan_tp01017510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ms_pptbusplan_tp01017510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s_pptbusplan_tp01017510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s_pptbusplan_tp01017510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s_pptbusplan_tp01017510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s_pptbusplan_tp01017510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ms_pptbusplan_tp01017510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ms_pptbusplan_tp01017510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ms_pptbusplan_tp01017510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31571</TotalTime>
  <Words>2068</Words>
  <Application>Microsoft Office PowerPoint</Application>
  <PresentationFormat>Presentazione su schermo (4:3)</PresentationFormat>
  <Paragraphs>283</Paragraphs>
  <Slides>22</Slides>
  <Notes>13</Notes>
  <HiddenSlides>0</HiddenSlides>
  <MMClips>0</MMClips>
  <ScaleCrop>false</ScaleCrop>
  <HeadingPairs>
    <vt:vector size="4" baseType="variant">
      <vt:variant>
        <vt:lpstr>Tema</vt:lpstr>
      </vt:variant>
      <vt:variant>
        <vt:i4>2</vt:i4>
      </vt:variant>
      <vt:variant>
        <vt:lpstr>Titoli diapositive</vt:lpstr>
      </vt:variant>
      <vt:variant>
        <vt:i4>22</vt:i4>
      </vt:variant>
    </vt:vector>
  </HeadingPairs>
  <TitlesOfParts>
    <vt:vector size="24" baseType="lpstr">
      <vt:lpstr>Presentazione piano aziendale</vt:lpstr>
      <vt:lpstr>Satellite</vt:lpstr>
      <vt:lpstr>DOING BUSINESS IN INDIA  An Italian Story  </vt:lpstr>
      <vt:lpstr> INDIA – ITALY BILATERAL RELATIONS</vt:lpstr>
      <vt:lpstr>ITALIAN COMPANIES IN INDIA</vt:lpstr>
      <vt:lpstr>ITALIAN COMPANIES IN INDIA: RELEVANT SECTORS (2017)</vt:lpstr>
      <vt:lpstr>ITALIAN COMPANIES IN INDIA: CONCENTRATION</vt:lpstr>
      <vt:lpstr>ITALIAN COMPANIES IN INDIA: RELEVANT SECTORS</vt:lpstr>
      <vt:lpstr> ITALIAN COMPANIES IN INDIA: GROWTH COMPARISSON BETWEEN CORPORATES AND SMEs (In Millions of USD)</vt:lpstr>
      <vt:lpstr>ENTRY VEHICLES Indian Market: means of penetration</vt:lpstr>
      <vt:lpstr> ITALIAN COMPANIES IN INDIA:  ADVANTAGES OF THE INDIAN MARKET</vt:lpstr>
      <vt:lpstr> ITALIAN COMPANIES IN INDIA: POTENTIAL RISKS OF THE INDIAN MARKET</vt:lpstr>
      <vt:lpstr>MITIGATING POTENTIAL INVESTMENT RISKS IN INDIA</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Thank You!  We are Here for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 società</dc:title>
  <dc:creator>franco-netbook</dc:creator>
  <cp:lastModifiedBy>Patrizia</cp:lastModifiedBy>
  <cp:revision>1746</cp:revision>
  <cp:lastPrinted>2017-10-24T17:31:08Z</cp:lastPrinted>
  <dcterms:created xsi:type="dcterms:W3CDTF">2014-05-02T15:11:14Z</dcterms:created>
  <dcterms:modified xsi:type="dcterms:W3CDTF">2018-07-27T08:34:28Z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TC010175101040</vt:lpwstr>
  </property>
</Properties>
</file>